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Raleway"/>
      <p:regular r:id="rId16"/>
      <p:bold r:id="rId17"/>
      <p:italic r:id="rId18"/>
      <p:boldItalic r:id="rId19"/>
    </p:embeddedFont>
    <p:embeddedFont>
      <p:font typeface="Work Sans ExtraBold"/>
      <p:bold r:id="rId20"/>
      <p:boldItalic r:id="rId21"/>
    </p:embeddedFont>
    <p:embeddedFont>
      <p:font typeface="Work Sans"/>
      <p:regular r:id="rId22"/>
      <p:bold r:id="rId23"/>
      <p:italic r:id="rId24"/>
      <p:boldItalic r:id="rId25"/>
    </p:embeddedFont>
    <p:embeddedFont>
      <p:font typeface="Encode Sans Condensed SemiBold"/>
      <p:regular r:id="rId26"/>
      <p:bold r:id="rId27"/>
    </p:embeddedFont>
    <p:embeddedFont>
      <p:font typeface="Encode Sans Condensed"/>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gPKoY+6CDDNp2EJfaQ+5aWhZIT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WorkSansExtraBold-bold.fntdata"/><Relationship Id="rId22" Type="http://schemas.openxmlformats.org/officeDocument/2006/relationships/font" Target="fonts/WorkSans-regular.fntdata"/><Relationship Id="rId21" Type="http://schemas.openxmlformats.org/officeDocument/2006/relationships/font" Target="fonts/WorkSansExtraBold-boldItalic.fntdata"/><Relationship Id="rId24" Type="http://schemas.openxmlformats.org/officeDocument/2006/relationships/font" Target="fonts/WorkSans-italic.fntdata"/><Relationship Id="rId23" Type="http://schemas.openxmlformats.org/officeDocument/2006/relationships/font" Target="fonts/WorkSa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EncodeSansCondensedSemiBold-regular.fntdata"/><Relationship Id="rId25" Type="http://schemas.openxmlformats.org/officeDocument/2006/relationships/font" Target="fonts/WorkSans-boldItalic.fntdata"/><Relationship Id="rId28" Type="http://schemas.openxmlformats.org/officeDocument/2006/relationships/font" Target="fonts/EncodeSansCondensed-regular.fntdata"/><Relationship Id="rId27" Type="http://schemas.openxmlformats.org/officeDocument/2006/relationships/font" Target="fonts/EncodeSansCondensedSemiBol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ncodeSansCondensed-bold.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19" Type="http://schemas.openxmlformats.org/officeDocument/2006/relationships/font" Target="fonts/Raleway-boldItalic.fntdata"/><Relationship Id="rId18" Type="http://schemas.openxmlformats.org/officeDocument/2006/relationships/font" Target="fonts/Ralew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s02web.zoom.us/meeting/register/tZcrd-mhrz0iE9fGoODW5Ciev-0WTfEiUs9k#/registration"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ZLu7tXp3f8Wmqnf-3ThJUIUpB9UpIHNa/view?usp=shar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fff482aa08_0_0:notes"/>
          <p:cNvSpPr/>
          <p:nvPr>
            <p:ph idx="2" type="sldImg"/>
          </p:nvPr>
        </p:nvSpPr>
        <p:spPr>
          <a:xfrm>
            <a:off x="701758" y="1142418"/>
            <a:ext cx="5454600" cy="3087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2fff482aa08_0_0:notes"/>
          <p:cNvSpPr txBox="1"/>
          <p:nvPr>
            <p:ph idx="1" type="body"/>
          </p:nvPr>
        </p:nvSpPr>
        <p:spPr>
          <a:xfrm>
            <a:off x="686115" y="4400694"/>
            <a:ext cx="5485800" cy="3600600"/>
          </a:xfrm>
          <a:prstGeom prst="rect">
            <a:avLst/>
          </a:prstGeom>
          <a:noFill/>
          <a:ln>
            <a:noFill/>
          </a:ln>
        </p:spPr>
        <p:txBody>
          <a:bodyPr anchorCtr="0" anchor="t" bIns="45100" lIns="90250" spcFirstLastPara="1" rIns="90250" wrap="square" tIns="45100">
            <a:noAutofit/>
          </a:bodyPr>
          <a:lstStyle/>
          <a:p>
            <a:pPr indent="0" lvl="0" marL="0" rtl="0" algn="l">
              <a:spcBef>
                <a:spcPts val="0"/>
              </a:spcBef>
              <a:spcAft>
                <a:spcPts val="0"/>
              </a:spcAft>
              <a:buNone/>
            </a:pPr>
            <a:r>
              <a:rPr lang="en-US"/>
              <a:t>Christine</a:t>
            </a:r>
            <a:endParaRPr/>
          </a:p>
          <a:p>
            <a:pPr indent="0" lvl="0" marL="0" rtl="0" algn="l">
              <a:spcBef>
                <a:spcPts val="0"/>
              </a:spcBef>
              <a:spcAft>
                <a:spcPts val="0"/>
              </a:spcAft>
              <a:buNone/>
            </a:pPr>
            <a:r>
              <a:rPr lang="en-US" u="sng">
                <a:solidFill>
                  <a:schemeClr val="hlink"/>
                </a:solidFill>
                <a:hlinkClick r:id="rId2"/>
              </a:rPr>
              <a:t>https://us02web.zoom.us/meeting/register/tZcrd-mhrz0iE9fGoODW5Ciev-0WTfEiUs9k#/registration</a:t>
            </a:r>
            <a:endParaRPr/>
          </a:p>
        </p:txBody>
      </p:sp>
      <p:sp>
        <p:nvSpPr>
          <p:cNvPr id="304" name="Google Shape;304;g2fff482aa08_0_0:notes"/>
          <p:cNvSpPr txBox="1"/>
          <p:nvPr>
            <p:ph idx="12" type="sldNum"/>
          </p:nvPr>
        </p:nvSpPr>
        <p:spPr>
          <a:xfrm>
            <a:off x="3884849" y="8685083"/>
            <a:ext cx="2971500" cy="459000"/>
          </a:xfrm>
          <a:prstGeom prst="rect">
            <a:avLst/>
          </a:prstGeom>
          <a:noFill/>
          <a:ln>
            <a:noFill/>
          </a:ln>
        </p:spPr>
        <p:txBody>
          <a:bodyPr anchorCtr="0" anchor="b" bIns="45100" lIns="90250" spcFirstLastPara="1" rIns="90250" wrap="square" tIns="45100">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latin typeface="Calibri"/>
              <a:ea typeface="Calibri"/>
              <a:cs typeface="Calibri"/>
              <a:sym typeface="Calibri"/>
            </a:endParaRPr>
          </a:p>
        </p:txBody>
      </p:sp>
      <p:sp>
        <p:nvSpPr>
          <p:cNvPr id="138" name="Google Shape;13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CYW for adults</a:t>
            </a:r>
            <a:endParaRPr/>
          </a:p>
          <a:p>
            <a:pPr indent="0" lvl="0" marL="0" rtl="0" algn="l">
              <a:spcBef>
                <a:spcPts val="0"/>
              </a:spcBef>
              <a:spcAft>
                <a:spcPts val="0"/>
              </a:spcAft>
              <a:buNone/>
            </a:pPr>
            <a:r>
              <a:rPr lang="en-US"/>
              <a:t>iLead for students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we hear when we listen to the challenges in education, we hear a cry for connection. Due to the circumstances our world has presented in the past decade, relationships and values have taken a back seat to other demands. From teachers, support staff all the way to superintendents – taking time to talk to one another, value one another, listen to one another hasn’t been a luxury anyone has made time for. And as a heart-driven profession, these statistics are telling of the lack of connection.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CYW and iLead offer connection. CYW and iLead offer reflection. CYW and iLead offer self-awareness. CYW and iLead offers opportunities to grow from the inside out.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 matters because these programs hit at the core of who we are– whole people trying to do the best in our world today. This isn’t your typical leadership development program. This program is transformational in all areas of an individual's life– from work, to home and everywhere in between.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800">
                <a:latin typeface="Calibri"/>
                <a:ea typeface="Calibri"/>
                <a:cs typeface="Calibri"/>
                <a:sym typeface="Calibri"/>
              </a:rPr>
              <a:t>As of TODAY 1.3 million people are actively engaged in transformation tables around the world. We would like to give you a little peek behind the curtain to a solution to assist in these areas.</a:t>
            </a:r>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rPr lang="en-US" sz="1800">
                <a:latin typeface="Calibri"/>
                <a:ea typeface="Calibri"/>
                <a:cs typeface="Calibri"/>
                <a:sym typeface="Calibri"/>
              </a:rPr>
              <a:t>We are in the business of adding value to other people. </a:t>
            </a:r>
            <a:endParaRPr/>
          </a:p>
          <a:p>
            <a:pPr indent="0" lvl="0" marL="0" rtl="0" algn="l">
              <a:spcBef>
                <a:spcPts val="0"/>
              </a:spcBef>
              <a:spcAft>
                <a:spcPts val="0"/>
              </a:spcAft>
              <a:buNone/>
            </a:pPr>
            <a:r>
              <a:t/>
            </a:r>
            <a:endParaRPr sz="1800">
              <a:latin typeface="Calibri"/>
              <a:ea typeface="Calibri"/>
              <a:cs typeface="Calibri"/>
              <a:sym typeface="Calibri"/>
            </a:endParaRPr>
          </a:p>
          <a:p>
            <a:pPr indent="-228600" lvl="4" marL="2057400" marR="0" rtl="0" algn="l">
              <a:spcBef>
                <a:spcPts val="0"/>
              </a:spcBef>
              <a:spcAft>
                <a:spcPts val="0"/>
              </a:spcAft>
              <a:buClr>
                <a:schemeClr val="dk1"/>
              </a:buClr>
              <a:buSzPts val="1100"/>
              <a:buFont typeface="Noto Sans Symbols"/>
              <a:buChar char="∙"/>
            </a:pPr>
            <a:r>
              <a:rPr lang="en-US" sz="1100">
                <a:latin typeface="Calibri"/>
                <a:ea typeface="Calibri"/>
                <a:cs typeface="Calibri"/>
                <a:sym typeface="Calibri"/>
              </a:rPr>
              <a:t>Transformation starts with a table and values. </a:t>
            </a:r>
            <a:endParaRPr sz="1200">
              <a:latin typeface="Calibri"/>
              <a:ea typeface="Calibri"/>
              <a:cs typeface="Calibri"/>
              <a:sym typeface="Calibri"/>
            </a:endParaRPr>
          </a:p>
          <a:p>
            <a:pPr indent="-228600" lvl="4" marL="2057400" marR="0" rtl="0" algn="l">
              <a:spcBef>
                <a:spcPts val="0"/>
              </a:spcBef>
              <a:spcAft>
                <a:spcPts val="0"/>
              </a:spcAft>
              <a:buClr>
                <a:schemeClr val="dk1"/>
              </a:buClr>
              <a:buSzPts val="1100"/>
              <a:buFont typeface="Noto Sans Symbols"/>
              <a:buChar char="∙"/>
            </a:pPr>
            <a:r>
              <a:rPr lang="en-US" sz="1100">
                <a:latin typeface="Calibri"/>
                <a:ea typeface="Calibri"/>
                <a:cs typeface="Calibri"/>
                <a:sym typeface="Calibri"/>
              </a:rPr>
              <a:t>John C. Maxwell believes that leading one’s self well is the most challenging aspect of leadership. Developing soft skills like integrity, listening and valuing people is a great start to leadership development. But we offer a methodology that integrates six people sitting around a table, personal reflection and a weekly action step that increases the effectiveness. </a:t>
            </a:r>
            <a:endParaRPr sz="1200">
              <a:latin typeface="Calibri"/>
              <a:ea typeface="Calibri"/>
              <a:cs typeface="Calibri"/>
              <a:sym typeface="Calibri"/>
            </a:endParaRPr>
          </a:p>
          <a:p>
            <a:pPr indent="-228600" lvl="4" marL="2057400" marR="0" rtl="0" algn="l">
              <a:spcBef>
                <a:spcPts val="0"/>
              </a:spcBef>
              <a:spcAft>
                <a:spcPts val="0"/>
              </a:spcAft>
              <a:buClr>
                <a:schemeClr val="dk1"/>
              </a:buClr>
              <a:buSzPts val="1100"/>
              <a:buFont typeface="Noto Sans Symbols"/>
              <a:buChar char="∙"/>
            </a:pPr>
            <a:r>
              <a:rPr lang="en-US" sz="1100">
                <a:latin typeface="Calibri"/>
                <a:ea typeface="Calibri"/>
                <a:cs typeface="Calibri"/>
                <a:sym typeface="Calibri"/>
              </a:rPr>
              <a:t>The Transformation Tables methodology is incredibly successful in this regard because its very format sets the scene for a different type of opportunity for growth.</a:t>
            </a:r>
            <a:endParaRPr sz="1200">
              <a:latin typeface="Calibri"/>
              <a:ea typeface="Calibri"/>
              <a:cs typeface="Calibri"/>
              <a:sym typeface="Calibri"/>
            </a:endParaRPr>
          </a:p>
          <a:p>
            <a:pPr indent="-228600" lvl="4" marL="2057400" marR="0" rtl="0" algn="l">
              <a:spcBef>
                <a:spcPts val="0"/>
              </a:spcBef>
              <a:spcAft>
                <a:spcPts val="0"/>
              </a:spcAft>
              <a:buClr>
                <a:schemeClr val="dk1"/>
              </a:buClr>
              <a:buSzPts val="1100"/>
              <a:buFont typeface="Noto Sans Symbols"/>
              <a:buChar char="∙"/>
            </a:pPr>
            <a:r>
              <a:rPr lang="en-US" sz="1100">
                <a:latin typeface="Calibri"/>
                <a:ea typeface="Calibri"/>
                <a:cs typeface="Calibri"/>
                <a:sym typeface="Calibri"/>
              </a:rPr>
              <a:t>The Transformation Tables method </a:t>
            </a:r>
            <a:endParaRPr sz="1200">
              <a:latin typeface="Calibri"/>
              <a:ea typeface="Calibri"/>
              <a:cs typeface="Calibri"/>
              <a:sym typeface="Calibri"/>
            </a:endParaRPr>
          </a:p>
          <a:p>
            <a:pPr indent="-228600" lvl="5" marL="2514600" marR="0" rtl="0" algn="l">
              <a:spcBef>
                <a:spcPts val="0"/>
              </a:spcBef>
              <a:spcAft>
                <a:spcPts val="0"/>
              </a:spcAft>
              <a:buClr>
                <a:schemeClr val="dk1"/>
              </a:buClr>
              <a:buSzPts val="1100"/>
              <a:buFont typeface="Noto Sans Symbols"/>
              <a:buChar char="▪"/>
            </a:pPr>
            <a:r>
              <a:rPr lang="en-US" sz="1100">
                <a:latin typeface="Calibri"/>
                <a:ea typeface="Calibri"/>
                <a:cs typeface="Calibri"/>
                <a:sym typeface="Calibri"/>
              </a:rPr>
              <a:t>uses a peer-to-peer, small group design where everyone participates </a:t>
            </a:r>
            <a:endParaRPr sz="1200">
              <a:latin typeface="Calibri"/>
              <a:ea typeface="Calibri"/>
              <a:cs typeface="Calibri"/>
              <a:sym typeface="Calibri"/>
            </a:endParaRPr>
          </a:p>
          <a:p>
            <a:pPr indent="-228600" lvl="5" marL="2514600" marR="0" rtl="0" algn="l">
              <a:spcBef>
                <a:spcPts val="0"/>
              </a:spcBef>
              <a:spcAft>
                <a:spcPts val="0"/>
              </a:spcAft>
              <a:buClr>
                <a:schemeClr val="dk1"/>
              </a:buClr>
              <a:buSzPts val="1100"/>
              <a:buFont typeface="Noto Sans Symbols"/>
              <a:buChar char="▪"/>
            </a:pPr>
            <a:r>
              <a:rPr lang="en-US" sz="1100">
                <a:latin typeface="Calibri"/>
                <a:ea typeface="Calibri"/>
                <a:cs typeface="Calibri"/>
                <a:sym typeface="Calibri"/>
              </a:rPr>
              <a:t>calls for personal reflection that drives one small positive change each week, </a:t>
            </a:r>
            <a:endParaRPr sz="1200">
              <a:latin typeface="Calibri"/>
              <a:ea typeface="Calibri"/>
              <a:cs typeface="Calibri"/>
              <a:sym typeface="Calibri"/>
            </a:endParaRPr>
          </a:p>
          <a:p>
            <a:pPr indent="-228600" lvl="5" marL="2514600" marR="0" rtl="0" algn="l">
              <a:spcBef>
                <a:spcPts val="0"/>
              </a:spcBef>
              <a:spcAft>
                <a:spcPts val="0"/>
              </a:spcAft>
              <a:buClr>
                <a:schemeClr val="dk1"/>
              </a:buClr>
              <a:buSzPts val="1100"/>
              <a:buFont typeface="Noto Sans Symbols"/>
              <a:buChar char="▪"/>
            </a:pPr>
            <a:r>
              <a:rPr lang="en-US" sz="1100">
                <a:latin typeface="Calibri"/>
                <a:ea typeface="Calibri"/>
                <a:cs typeface="Calibri"/>
                <a:sym typeface="Calibri"/>
              </a:rPr>
              <a:t>meets weekly for one hour, </a:t>
            </a:r>
            <a:endParaRPr sz="1200">
              <a:latin typeface="Calibri"/>
              <a:ea typeface="Calibri"/>
              <a:cs typeface="Calibri"/>
              <a:sym typeface="Calibri"/>
            </a:endParaRPr>
          </a:p>
          <a:p>
            <a:pPr indent="-228600" lvl="5" marL="2514600" marR="0" rtl="0" algn="l">
              <a:spcBef>
                <a:spcPts val="0"/>
              </a:spcBef>
              <a:spcAft>
                <a:spcPts val="0"/>
              </a:spcAft>
              <a:buClr>
                <a:schemeClr val="dk1"/>
              </a:buClr>
              <a:buSzPts val="1100"/>
              <a:buFont typeface="Noto Sans Symbols"/>
              <a:buChar char="▪"/>
            </a:pPr>
            <a:r>
              <a:rPr lang="en-US" sz="1100">
                <a:latin typeface="Calibri"/>
                <a:ea typeface="Calibri"/>
                <a:cs typeface="Calibri"/>
                <a:sym typeface="Calibri"/>
              </a:rPr>
              <a:t>is facilitated rather than taught.</a:t>
            </a:r>
            <a:endParaRPr sz="1200">
              <a:latin typeface="Calibri"/>
              <a:ea typeface="Calibri"/>
              <a:cs typeface="Calibri"/>
              <a:sym typeface="Calibri"/>
            </a:endParaRPr>
          </a:p>
          <a:p>
            <a:pPr indent="0" lvl="0" marL="0" marR="0" rtl="0" algn="l">
              <a:spcBef>
                <a:spcPts val="0"/>
              </a:spcBef>
              <a:spcAft>
                <a:spcPts val="0"/>
              </a:spcAft>
              <a:buNone/>
            </a:pPr>
            <a:r>
              <a:rPr lang="en-US" sz="1100">
                <a:latin typeface="Calibri"/>
                <a:ea typeface="Calibri"/>
                <a:cs typeface="Calibri"/>
                <a:sym typeface="Calibri"/>
              </a:rPr>
              <a:t> </a:t>
            </a:r>
            <a:endParaRPr sz="1200">
              <a:latin typeface="Calibri"/>
              <a:ea typeface="Calibri"/>
              <a:cs typeface="Calibri"/>
              <a:sym typeface="Calibri"/>
            </a:endParaRPr>
          </a:p>
          <a:p>
            <a:pPr indent="-342900" lvl="0" marL="342900" marR="0" rtl="0" algn="l">
              <a:spcBef>
                <a:spcPts val="0"/>
              </a:spcBef>
              <a:spcAft>
                <a:spcPts val="0"/>
              </a:spcAft>
              <a:buClr>
                <a:schemeClr val="dk1"/>
              </a:buClr>
              <a:buSzPts val="1100"/>
              <a:buFont typeface="Noto Sans Symbols"/>
              <a:buChar char="∙"/>
            </a:pPr>
            <a:r>
              <a:rPr lang="en-US" sz="1100">
                <a:latin typeface="Calibri"/>
                <a:ea typeface="Calibri"/>
                <a:cs typeface="Calibri"/>
                <a:sym typeface="Calibri"/>
              </a:rPr>
              <a:t>This format puts everyone on an equal ground. </a:t>
            </a:r>
            <a:endParaRPr sz="1200">
              <a:latin typeface="Calibri"/>
              <a:ea typeface="Calibri"/>
              <a:cs typeface="Calibri"/>
              <a:sym typeface="Calibri"/>
            </a:endParaRPr>
          </a:p>
          <a:p>
            <a:pPr indent="-228600" lvl="4" marL="2057400" marR="0" rtl="0" algn="l">
              <a:spcBef>
                <a:spcPts val="0"/>
              </a:spcBef>
              <a:spcAft>
                <a:spcPts val="0"/>
              </a:spcAft>
              <a:buClr>
                <a:schemeClr val="dk1"/>
              </a:buClr>
              <a:buSzPts val="1100"/>
              <a:buFont typeface="Noto Sans Symbols"/>
              <a:buChar char="∙"/>
            </a:pPr>
            <a:r>
              <a:rPr lang="en-US" sz="1100">
                <a:latin typeface="Calibri"/>
                <a:ea typeface="Calibri"/>
                <a:cs typeface="Calibri"/>
                <a:sym typeface="Calibri"/>
              </a:rPr>
              <a:t>Each person in the group is expected to participate. Their voice is wanted and needed to optimize the development experience. Instead of communication being one way, it is a group activitiy with reinforces the learning process.</a:t>
            </a:r>
            <a:endParaRPr sz="1200">
              <a:latin typeface="Calibri"/>
              <a:ea typeface="Calibri"/>
              <a:cs typeface="Calibri"/>
              <a:sym typeface="Calibri"/>
            </a:endParaRPr>
          </a:p>
          <a:p>
            <a:pPr indent="-228600" lvl="4" marL="2057400" marR="0" rtl="0" algn="l">
              <a:spcBef>
                <a:spcPts val="0"/>
              </a:spcBef>
              <a:spcAft>
                <a:spcPts val="0"/>
              </a:spcAft>
              <a:buClr>
                <a:schemeClr val="dk1"/>
              </a:buClr>
              <a:buSzPts val="1100"/>
              <a:buFont typeface="Noto Sans Symbols"/>
              <a:buChar char="∙"/>
            </a:pPr>
            <a:r>
              <a:rPr lang="en-US" sz="1100">
                <a:latin typeface="Calibri"/>
                <a:ea typeface="Calibri"/>
                <a:cs typeface="Calibri"/>
                <a:sym typeface="Calibri"/>
              </a:rPr>
              <a:t>Transformation Tables start with what we call “Values Table which includes six leadership lessons on the universal values of Hope, Listening, Valuing Every Person, Integrity, Forgiveness, and Multiplication. </a:t>
            </a:r>
            <a:endParaRPr sz="1200">
              <a:latin typeface="Calibri"/>
              <a:ea typeface="Calibri"/>
              <a:cs typeface="Calibri"/>
              <a:sym typeface="Calibri"/>
            </a:endParaRPr>
          </a:p>
          <a:p>
            <a:pPr indent="-228600" lvl="4" marL="2057400" marR="0" rtl="0" algn="l">
              <a:spcBef>
                <a:spcPts val="0"/>
              </a:spcBef>
              <a:spcAft>
                <a:spcPts val="0"/>
              </a:spcAft>
              <a:buClr>
                <a:schemeClr val="dk1"/>
              </a:buClr>
              <a:buSzPts val="1100"/>
              <a:buFont typeface="Noto Sans Symbols"/>
              <a:buChar char="∙"/>
            </a:pPr>
            <a:r>
              <a:rPr lang="en-US" sz="1100">
                <a:latin typeface="Calibri"/>
                <a:ea typeface="Calibri"/>
                <a:cs typeface="Calibri"/>
                <a:sym typeface="Calibri"/>
              </a:rPr>
              <a:t>Simply put, Transformation Tables have proven to change lives from the inside out and produce a ripple effect that can build toward powerful, positive change in your life!</a:t>
            </a:r>
            <a:endParaRPr sz="1200">
              <a:latin typeface="Calibri"/>
              <a:ea typeface="Calibri"/>
              <a:cs typeface="Calibri"/>
              <a:sym typeface="Calibri"/>
            </a:endParaRPr>
          </a:p>
          <a:p>
            <a:pPr indent="-228600" lvl="4" marL="2057400" marR="0" rtl="0" algn="l">
              <a:spcBef>
                <a:spcPts val="0"/>
              </a:spcBef>
              <a:spcAft>
                <a:spcPts val="0"/>
              </a:spcAft>
              <a:buClr>
                <a:schemeClr val="dk1"/>
              </a:buClr>
              <a:buSzPts val="1100"/>
              <a:buFont typeface="Noto Sans Symbols"/>
              <a:buChar char="∙"/>
            </a:pPr>
            <a:r>
              <a:rPr lang="en-US" sz="1100">
                <a:latin typeface="Calibri"/>
                <a:ea typeface="Calibri"/>
                <a:cs typeface="Calibri"/>
                <a:sym typeface="Calibri"/>
              </a:rPr>
              <a:t>We know that when people learn good values and live them out, they become more valuable—more valuable to their family, to their work, to their community and ultimately the world. </a:t>
            </a:r>
            <a:endParaRPr sz="1200">
              <a:latin typeface="Calibri"/>
              <a:ea typeface="Calibri"/>
              <a:cs typeface="Calibri"/>
              <a:sym typeface="Calibri"/>
            </a:endParaRPr>
          </a:p>
          <a:p>
            <a:pPr indent="0" lvl="0" marL="0" rtl="0" algn="l">
              <a:spcBef>
                <a:spcPts val="0"/>
              </a:spcBef>
              <a:spcAft>
                <a:spcPts val="0"/>
              </a:spcAft>
              <a:buNone/>
            </a:pPr>
            <a:r>
              <a:t/>
            </a:r>
            <a:endParaRPr/>
          </a:p>
        </p:txBody>
      </p:sp>
      <p:sp>
        <p:nvSpPr>
          <p:cNvPr id="157" name="Google Shape;15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8abf2df904_0_0:notes"/>
          <p:cNvSpPr/>
          <p:nvPr>
            <p:ph idx="2" type="sldImg"/>
          </p:nvPr>
        </p:nvSpPr>
        <p:spPr>
          <a:xfrm>
            <a:off x="702232" y="1143000"/>
            <a:ext cx="54534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28abf2df904_0_0: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marR="0" rtl="0" algn="l">
              <a:lnSpc>
                <a:spcPct val="100000"/>
              </a:lnSpc>
              <a:spcBef>
                <a:spcPts val="0"/>
              </a:spcBef>
              <a:spcAft>
                <a:spcPts val="0"/>
              </a:spcAft>
              <a:buClr>
                <a:srgbClr val="000000"/>
              </a:buClr>
              <a:buSzPts val="1200"/>
              <a:buFont typeface="Calibri"/>
              <a:buNone/>
            </a:pPr>
            <a:r>
              <a:rPr lang="en-US">
                <a:solidFill>
                  <a:srgbClr val="000000"/>
                </a:solidFill>
              </a:rPr>
              <a:t>Tracy</a:t>
            </a:r>
            <a:endParaRPr>
              <a:solidFill>
                <a:srgbClr val="000000"/>
              </a:solidFill>
            </a:endParaRPr>
          </a:p>
          <a:p>
            <a:pPr indent="0" lvl="0" marL="0" marR="0" rtl="0" algn="l">
              <a:lnSpc>
                <a:spcPct val="100000"/>
              </a:lnSpc>
              <a:spcBef>
                <a:spcPts val="0"/>
              </a:spcBef>
              <a:spcAft>
                <a:spcPts val="0"/>
              </a:spcAft>
              <a:buClr>
                <a:srgbClr val="000000"/>
              </a:buClr>
              <a:buSzPts val="1200"/>
              <a:buFont typeface="Calibri"/>
              <a:buNone/>
            </a:pPr>
            <a:r>
              <a:t/>
            </a:r>
            <a:endParaRPr>
              <a:solidFill>
                <a:srgbClr val="000000"/>
              </a:solidFill>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These </a:t>
            </a:r>
            <a:r>
              <a:rPr b="1" i="0" lang="en-US" sz="1200" u="none" cap="none" strike="noStrike">
                <a:solidFill>
                  <a:srgbClr val="000000"/>
                </a:solidFill>
                <a:latin typeface="Calibri"/>
                <a:ea typeface="Calibri"/>
                <a:cs typeface="Calibri"/>
                <a:sym typeface="Calibri"/>
              </a:rPr>
              <a:t>values are universal</a:t>
            </a:r>
            <a:r>
              <a:rPr b="0" i="0" lang="en-US" sz="1200" u="none" cap="none" strike="noStrike">
                <a:solidFill>
                  <a:srgbClr val="000000"/>
                </a:solidFill>
                <a:latin typeface="Calibri"/>
                <a:ea typeface="Calibri"/>
                <a:cs typeface="Calibri"/>
                <a:sym typeface="Calibri"/>
              </a:rPr>
              <a:t>—</a:t>
            </a:r>
            <a:r>
              <a:rPr b="1" i="0" lang="en-US" sz="1200" u="none" cap="none" strike="noStrike">
                <a:solidFill>
                  <a:srgbClr val="000000"/>
                </a:solidFill>
                <a:latin typeface="Calibri"/>
                <a:ea typeface="Calibri"/>
                <a:cs typeface="Calibri"/>
                <a:sym typeface="Calibri"/>
              </a:rPr>
              <a:t>values that we can all agree with and stand behind</a:t>
            </a:r>
            <a:endParaRPr b="1"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t/>
            </a:r>
            <a:endParaRPr>
              <a:solidFill>
                <a:srgbClr val="000000"/>
              </a:solidFill>
            </a:endParaRPr>
          </a:p>
          <a:p>
            <a:pPr indent="0" lvl="0" marL="0" marR="0" rtl="0" algn="l">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a:p>
            <a:pPr indent="0" lvl="0" marL="0" rtl="0" algn="l">
              <a:lnSpc>
                <a:spcPct val="100000"/>
              </a:lnSpc>
              <a:spcBef>
                <a:spcPts val="1200"/>
              </a:spcBef>
              <a:spcAft>
                <a:spcPts val="0"/>
              </a:spcAft>
              <a:buSzPts val="1400"/>
              <a:buNone/>
            </a:pPr>
            <a:br>
              <a:rPr lang="en-US"/>
            </a:br>
            <a:endParaRPr/>
          </a:p>
        </p:txBody>
      </p:sp>
      <p:sp>
        <p:nvSpPr>
          <p:cNvPr id="180" name="Google Shape;180;g28abf2df904_0_0:notes"/>
          <p:cNvSpPr txBox="1"/>
          <p:nvPr>
            <p:ph idx="12" type="sldNum"/>
          </p:nvPr>
        </p:nvSpPr>
        <p:spPr>
          <a:xfrm>
            <a:off x="3884614" y="8685214"/>
            <a:ext cx="2971800" cy="4587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a:t>
            </a:r>
            <a:endParaRPr/>
          </a:p>
        </p:txBody>
      </p:sp>
      <p:sp>
        <p:nvSpPr>
          <p:cNvPr id="195" name="Google Shape;19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QR code takes you to the Multiplication Lesson. Feel free to replace the QR code and edit the slide to fit the lesson you want to present.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Attitude Lesson Link:</a:t>
            </a:r>
            <a:endParaRPr/>
          </a:p>
          <a:p>
            <a:pPr indent="0" lvl="0" marL="0" rtl="0" algn="l">
              <a:spcBef>
                <a:spcPts val="0"/>
              </a:spcBef>
              <a:spcAft>
                <a:spcPts val="0"/>
              </a:spcAft>
              <a:buNone/>
            </a:pPr>
            <a:r>
              <a:rPr lang="en-US" u="sng">
                <a:solidFill>
                  <a:schemeClr val="hlink"/>
                </a:solidFill>
                <a:hlinkClick r:id="rId2"/>
              </a:rPr>
              <a:t>https://drive.google.com/file/d/1ZLu7tXp3f8Wmqnf-3ThJUIUpB9UpIHNa/view?usp=sharing</a:t>
            </a:r>
            <a:endParaRPr/>
          </a:p>
        </p:txBody>
      </p:sp>
      <p:sp>
        <p:nvSpPr>
          <p:cNvPr id="286" name="Google Shape;28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8abf2df904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Tracy</a:t>
            </a:r>
            <a:endParaRPr/>
          </a:p>
        </p:txBody>
      </p:sp>
      <p:sp>
        <p:nvSpPr>
          <p:cNvPr id="293" name="Google Shape;293;g28abf2df904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pic>
        <p:nvPicPr>
          <p:cNvPr descr="A picture containing text, businesscard&#10;&#10;Description automatically generated" id="16" name="Google Shape;16;p10"/>
          <p:cNvPicPr preferRelativeResize="0"/>
          <p:nvPr/>
        </p:nvPicPr>
        <p:blipFill rotWithShape="1">
          <a:blip r:embed="rId2">
            <a:alphaModFix/>
          </a:blip>
          <a:srcRect b="0" l="0" r="0" t="0"/>
          <a:stretch/>
        </p:blipFill>
        <p:spPr>
          <a:xfrm>
            <a:off x="0" y="-144770"/>
            <a:ext cx="12192000" cy="6865152"/>
          </a:xfrm>
          <a:prstGeom prst="rect">
            <a:avLst/>
          </a:prstGeom>
          <a:noFill/>
          <a:ln>
            <a:noFill/>
          </a:ln>
        </p:spPr>
      </p:pic>
      <p:sp>
        <p:nvSpPr>
          <p:cNvPr id="17" name="Google Shape;17;p10"/>
          <p:cNvSpPr/>
          <p:nvPr/>
        </p:nvSpPr>
        <p:spPr>
          <a:xfrm>
            <a:off x="6208776" y="2176272"/>
            <a:ext cx="4507992" cy="2788920"/>
          </a:xfrm>
          <a:prstGeom prst="rect">
            <a:avLst/>
          </a:prstGeom>
          <a:solidFill>
            <a:srgbClr val="3724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Text&#10;&#10;Description automatically generated" id="18" name="Google Shape;18;p10"/>
          <p:cNvPicPr preferRelativeResize="0"/>
          <p:nvPr/>
        </p:nvPicPr>
        <p:blipFill rotWithShape="1">
          <a:blip r:embed="rId3">
            <a:alphaModFix/>
          </a:blip>
          <a:srcRect b="0" l="0" r="0" t="0"/>
          <a:stretch/>
        </p:blipFill>
        <p:spPr>
          <a:xfrm>
            <a:off x="7026088" y="2617414"/>
            <a:ext cx="3372690" cy="17635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type="title">
  <p:cSld name="TITLE">
    <p:spTree>
      <p:nvGrpSpPr>
        <p:cNvPr id="50" name="Shape 50"/>
        <p:cNvGrpSpPr/>
        <p:nvPr/>
      </p:nvGrpSpPr>
      <p:grpSpPr>
        <a:xfrm>
          <a:off x="0" y="0"/>
          <a:ext cx="0" cy="0"/>
          <a:chOff x="0" y="0"/>
          <a:chExt cx="0" cy="0"/>
        </a:xfrm>
      </p:grpSpPr>
      <p:sp>
        <p:nvSpPr>
          <p:cNvPr id="51" name="Google Shape;51;p3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3" name="Google Shape;53;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2" name="Shape 72"/>
        <p:cNvGrpSpPr/>
        <p:nvPr/>
      </p:nvGrpSpPr>
      <p:grpSpPr>
        <a:xfrm>
          <a:off x="0" y="0"/>
          <a:ext cx="0" cy="0"/>
          <a:chOff x="0" y="0"/>
          <a:chExt cx="0" cy="0"/>
        </a:xfrm>
      </p:grpSpPr>
      <p:sp>
        <p:nvSpPr>
          <p:cNvPr id="73" name="Google Shape;73;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5" name="Google Shape;7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 name="Shape 78"/>
        <p:cNvGrpSpPr/>
        <p:nvPr/>
      </p:nvGrpSpPr>
      <p:grpSpPr>
        <a:xfrm>
          <a:off x="0" y="0"/>
          <a:ext cx="0" cy="0"/>
          <a:chOff x="0" y="0"/>
          <a:chExt cx="0" cy="0"/>
        </a:xfrm>
      </p:grpSpPr>
      <p:sp>
        <p:nvSpPr>
          <p:cNvPr id="79" name="Google Shape;79;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1" name="Google Shape;8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4" name="Shape 84"/>
        <p:cNvGrpSpPr/>
        <p:nvPr/>
      </p:nvGrpSpPr>
      <p:grpSpPr>
        <a:xfrm>
          <a:off x="0" y="0"/>
          <a:ext cx="0" cy="0"/>
          <a:chOff x="0" y="0"/>
          <a:chExt cx="0" cy="0"/>
        </a:xfrm>
      </p:grpSpPr>
      <p:sp>
        <p:nvSpPr>
          <p:cNvPr id="85" name="Google Shape;85;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1" name="Shape 91"/>
        <p:cNvGrpSpPr/>
        <p:nvPr/>
      </p:nvGrpSpPr>
      <p:grpSpPr>
        <a:xfrm>
          <a:off x="0" y="0"/>
          <a:ext cx="0" cy="0"/>
          <a:chOff x="0" y="0"/>
          <a:chExt cx="0" cy="0"/>
        </a:xfrm>
      </p:grpSpPr>
      <p:sp>
        <p:nvSpPr>
          <p:cNvPr id="92" name="Google Shape;92;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4" name="Google Shape;94;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6" name="Google Shape;96;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sp>
        <p:nvSpPr>
          <p:cNvPr id="101" name="Google Shape;101;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5" name="Shape 105"/>
        <p:cNvGrpSpPr/>
        <p:nvPr/>
      </p:nvGrpSpPr>
      <p:grpSpPr>
        <a:xfrm>
          <a:off x="0" y="0"/>
          <a:ext cx="0" cy="0"/>
          <a:chOff x="0" y="0"/>
          <a:chExt cx="0" cy="0"/>
        </a:xfrm>
      </p:grpSpPr>
      <p:sp>
        <p:nvSpPr>
          <p:cNvPr id="106" name="Google Shape;106;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08" name="Google Shape;108;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9" name="Google Shape;10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2" name="Shape 112"/>
        <p:cNvGrpSpPr/>
        <p:nvPr/>
      </p:nvGrpSpPr>
      <p:grpSpPr>
        <a:xfrm>
          <a:off x="0" y="0"/>
          <a:ext cx="0" cy="0"/>
          <a:chOff x="0" y="0"/>
          <a:chExt cx="0" cy="0"/>
        </a:xfrm>
      </p:grpSpPr>
      <p:sp>
        <p:nvSpPr>
          <p:cNvPr id="113" name="Google Shape;113;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22"/>
          <p:cNvSpPr/>
          <p:nvPr>
            <p:ph idx="2" type="pic"/>
          </p:nvPr>
        </p:nvSpPr>
        <p:spPr>
          <a:xfrm>
            <a:off x="5183188" y="987425"/>
            <a:ext cx="6172200" cy="4873625"/>
          </a:xfrm>
          <a:prstGeom prst="rect">
            <a:avLst/>
          </a:prstGeom>
          <a:noFill/>
          <a:ln>
            <a:noFill/>
          </a:ln>
        </p:spPr>
      </p:sp>
      <p:sp>
        <p:nvSpPr>
          <p:cNvPr id="115" name="Google Shape;115;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6" name="Google Shape;11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3"/>
          <p:cNvSpPr txBox="1"/>
          <p:nvPr>
            <p:ph type="title"/>
          </p:nvPr>
        </p:nvSpPr>
        <p:spPr>
          <a:xfrm>
            <a:off x="838200" y="365125"/>
            <a:ext cx="10515600" cy="1325563"/>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36246A"/>
              </a:buClr>
              <a:buSzPts val="4000"/>
              <a:buFont typeface="Arial"/>
              <a:buNone/>
              <a:defRPr b="1" i="0" sz="4000">
                <a:solidFill>
                  <a:srgbClr val="36246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3"/>
          <p:cNvSpPr txBox="1"/>
          <p:nvPr>
            <p:ph idx="1" type="body"/>
          </p:nvPr>
        </p:nvSpPr>
        <p:spPr>
          <a:xfrm>
            <a:off x="838200" y="1825625"/>
            <a:ext cx="10515600" cy="4351338"/>
          </a:xfrm>
          <a:prstGeom prst="rect">
            <a:avLst/>
          </a:prstGeom>
          <a:noFill/>
          <a:ln>
            <a:noFill/>
          </a:ln>
        </p:spPr>
        <p:txBody>
          <a:bodyPr anchorCtr="0" anchor="t" bIns="0" lIns="0" spcFirstLastPara="1" rIns="0" wrap="square" tIns="0">
            <a:normAutofit/>
          </a:bodyPr>
          <a:lstStyle>
            <a:lvl1pPr indent="-419100" lvl="0" marL="457200" algn="l">
              <a:lnSpc>
                <a:spcPct val="90000"/>
              </a:lnSpc>
              <a:spcBef>
                <a:spcPts val="1000"/>
              </a:spcBef>
              <a:spcAft>
                <a:spcPts val="0"/>
              </a:spcAft>
              <a:buClr>
                <a:schemeClr val="dk1"/>
              </a:buClr>
              <a:buSzPts val="3000"/>
              <a:buChar char="•"/>
              <a:defRPr b="1" i="0" sz="3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3"/>
          <p:cNvSpPr txBox="1"/>
          <p:nvPr>
            <p:ph idx="11" type="ftr"/>
          </p:nvPr>
        </p:nvSpPr>
        <p:spPr>
          <a:xfrm>
            <a:off x="4038600" y="6356350"/>
            <a:ext cx="4114800" cy="36512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3"/>
          <p:cNvSpPr txBox="1"/>
          <p:nvPr>
            <p:ph idx="10" type="dt"/>
          </p:nvPr>
        </p:nvSpPr>
        <p:spPr>
          <a:xfrm>
            <a:off x="838200" y="6356350"/>
            <a:ext cx="2743200" cy="36512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3"/>
          <p:cNvSpPr txBox="1"/>
          <p:nvPr>
            <p:ph idx="12" type="sldNum"/>
          </p:nvPr>
        </p:nvSpPr>
        <p:spPr>
          <a:xfrm>
            <a:off x="8610600" y="6356350"/>
            <a:ext cx="2743200" cy="365125"/>
          </a:xfrm>
          <a:prstGeom prst="rect">
            <a:avLst/>
          </a:prstGeom>
          <a:noFill/>
          <a:ln>
            <a:noFill/>
          </a:ln>
        </p:spPr>
        <p:txBody>
          <a:bodyPr anchorCtr="0" anchor="ctr" bIns="0" lIns="0" spcFirstLastPara="1" rIns="0" wrap="square" tIns="0">
            <a:noAutofit/>
          </a:bodyPr>
          <a:lstStyle>
            <a:lvl1pPr indent="0" lvl="0" marL="47625" marR="0" algn="r">
              <a:lnSpc>
                <a:spcPct val="100000"/>
              </a:lnSpc>
              <a:spcBef>
                <a:spcPts val="0"/>
              </a:spcBef>
              <a:buNone/>
              <a:defRPr b="0" i="0" sz="1100" u="none" cap="none" strike="noStrike">
                <a:solidFill>
                  <a:srgbClr val="FFFFFF"/>
                </a:solidFill>
                <a:latin typeface="Arial"/>
                <a:ea typeface="Arial"/>
                <a:cs typeface="Arial"/>
                <a:sym typeface="Arial"/>
              </a:defRPr>
            </a:lvl1pPr>
            <a:lvl2pPr indent="0" lvl="1" marL="47625" marR="0" algn="r">
              <a:lnSpc>
                <a:spcPct val="100000"/>
              </a:lnSpc>
              <a:spcBef>
                <a:spcPts val="0"/>
              </a:spcBef>
              <a:buNone/>
              <a:defRPr b="0" i="0" sz="1100" u="none" cap="none" strike="noStrike">
                <a:solidFill>
                  <a:srgbClr val="FFFFFF"/>
                </a:solidFill>
                <a:latin typeface="Arial"/>
                <a:ea typeface="Arial"/>
                <a:cs typeface="Arial"/>
                <a:sym typeface="Arial"/>
              </a:defRPr>
            </a:lvl2pPr>
            <a:lvl3pPr indent="0" lvl="2" marL="47625" marR="0" algn="r">
              <a:lnSpc>
                <a:spcPct val="100000"/>
              </a:lnSpc>
              <a:spcBef>
                <a:spcPts val="0"/>
              </a:spcBef>
              <a:buNone/>
              <a:defRPr b="0" i="0" sz="1100" u="none" cap="none" strike="noStrike">
                <a:solidFill>
                  <a:srgbClr val="FFFFFF"/>
                </a:solidFill>
                <a:latin typeface="Arial"/>
                <a:ea typeface="Arial"/>
                <a:cs typeface="Arial"/>
                <a:sym typeface="Arial"/>
              </a:defRPr>
            </a:lvl3pPr>
            <a:lvl4pPr indent="0" lvl="3" marL="47625" marR="0" algn="r">
              <a:lnSpc>
                <a:spcPct val="100000"/>
              </a:lnSpc>
              <a:spcBef>
                <a:spcPts val="0"/>
              </a:spcBef>
              <a:buNone/>
              <a:defRPr b="0" i="0" sz="1100" u="none" cap="none" strike="noStrike">
                <a:solidFill>
                  <a:srgbClr val="FFFFFF"/>
                </a:solidFill>
                <a:latin typeface="Arial"/>
                <a:ea typeface="Arial"/>
                <a:cs typeface="Arial"/>
                <a:sym typeface="Arial"/>
              </a:defRPr>
            </a:lvl4pPr>
            <a:lvl5pPr indent="0" lvl="4" marL="47625" marR="0" algn="r">
              <a:lnSpc>
                <a:spcPct val="100000"/>
              </a:lnSpc>
              <a:spcBef>
                <a:spcPts val="0"/>
              </a:spcBef>
              <a:buNone/>
              <a:defRPr b="0" i="0" sz="1100" u="none" cap="none" strike="noStrike">
                <a:solidFill>
                  <a:srgbClr val="FFFFFF"/>
                </a:solidFill>
                <a:latin typeface="Arial"/>
                <a:ea typeface="Arial"/>
                <a:cs typeface="Arial"/>
                <a:sym typeface="Arial"/>
              </a:defRPr>
            </a:lvl5pPr>
            <a:lvl6pPr indent="0" lvl="5" marL="47625" marR="0" algn="r">
              <a:lnSpc>
                <a:spcPct val="100000"/>
              </a:lnSpc>
              <a:spcBef>
                <a:spcPts val="0"/>
              </a:spcBef>
              <a:buNone/>
              <a:defRPr b="0" i="0" sz="1100" u="none" cap="none" strike="noStrike">
                <a:solidFill>
                  <a:srgbClr val="FFFFFF"/>
                </a:solidFill>
                <a:latin typeface="Arial"/>
                <a:ea typeface="Arial"/>
                <a:cs typeface="Arial"/>
                <a:sym typeface="Arial"/>
              </a:defRPr>
            </a:lvl6pPr>
            <a:lvl7pPr indent="0" lvl="6" marL="47625" marR="0" algn="r">
              <a:lnSpc>
                <a:spcPct val="100000"/>
              </a:lnSpc>
              <a:spcBef>
                <a:spcPts val="0"/>
              </a:spcBef>
              <a:buNone/>
              <a:defRPr b="0" i="0" sz="1100" u="none" cap="none" strike="noStrike">
                <a:solidFill>
                  <a:srgbClr val="FFFFFF"/>
                </a:solidFill>
                <a:latin typeface="Arial"/>
                <a:ea typeface="Arial"/>
                <a:cs typeface="Arial"/>
                <a:sym typeface="Arial"/>
              </a:defRPr>
            </a:lvl7pPr>
            <a:lvl8pPr indent="0" lvl="7" marL="47625" marR="0" algn="r">
              <a:lnSpc>
                <a:spcPct val="100000"/>
              </a:lnSpc>
              <a:spcBef>
                <a:spcPts val="0"/>
              </a:spcBef>
              <a:buNone/>
              <a:defRPr b="0" i="0" sz="1100" u="none" cap="none" strike="noStrike">
                <a:solidFill>
                  <a:srgbClr val="FFFFFF"/>
                </a:solidFill>
                <a:latin typeface="Arial"/>
                <a:ea typeface="Arial"/>
                <a:cs typeface="Arial"/>
                <a:sym typeface="Arial"/>
              </a:defRPr>
            </a:lvl8pPr>
            <a:lvl9pPr indent="0" lvl="8" marL="47625" marR="0" algn="r">
              <a:lnSpc>
                <a:spcPct val="100000"/>
              </a:lnSpc>
              <a:spcBef>
                <a:spcPts val="0"/>
              </a:spcBef>
              <a:buNone/>
              <a:defRPr b="0" i="0" sz="1100" u="none" cap="none" strike="noStrike">
                <a:solidFill>
                  <a:srgbClr val="FFFFFF"/>
                </a:solidFill>
                <a:latin typeface="Arial"/>
                <a:ea typeface="Arial"/>
                <a:cs typeface="Arial"/>
                <a:sym typeface="Arial"/>
              </a:defRPr>
            </a:lvl9pPr>
          </a:lstStyle>
          <a:p>
            <a:pPr indent="0" lvl="0" marL="47625"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9" name="Shape 119"/>
        <p:cNvGrpSpPr/>
        <p:nvPr/>
      </p:nvGrpSpPr>
      <p:grpSpPr>
        <a:xfrm>
          <a:off x="0" y="0"/>
          <a:ext cx="0" cy="0"/>
          <a:chOff x="0" y="0"/>
          <a:chExt cx="0" cy="0"/>
        </a:xfrm>
      </p:grpSpPr>
      <p:sp>
        <p:nvSpPr>
          <p:cNvPr id="120" name="Google Shape;12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5" name="Shape 125"/>
        <p:cNvGrpSpPr/>
        <p:nvPr/>
      </p:nvGrpSpPr>
      <p:grpSpPr>
        <a:xfrm>
          <a:off x="0" y="0"/>
          <a:ext cx="0" cy="0"/>
          <a:chOff x="0" y="0"/>
          <a:chExt cx="0" cy="0"/>
        </a:xfrm>
      </p:grpSpPr>
      <p:sp>
        <p:nvSpPr>
          <p:cNvPr id="126" name="Google Shape;126;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Break">
  <p:cSld name="Slide Break">
    <p:spTree>
      <p:nvGrpSpPr>
        <p:cNvPr id="25" name="Shape 25"/>
        <p:cNvGrpSpPr/>
        <p:nvPr/>
      </p:nvGrpSpPr>
      <p:grpSpPr>
        <a:xfrm>
          <a:off x="0" y="0"/>
          <a:ext cx="0" cy="0"/>
          <a:chOff x="0" y="0"/>
          <a:chExt cx="0" cy="0"/>
        </a:xfrm>
      </p:grpSpPr>
      <p:sp>
        <p:nvSpPr>
          <p:cNvPr id="26" name="Google Shape;26;p15"/>
          <p:cNvSpPr/>
          <p:nvPr/>
        </p:nvSpPr>
        <p:spPr>
          <a:xfrm>
            <a:off x="-61995" y="-78460"/>
            <a:ext cx="12331485" cy="6936460"/>
          </a:xfrm>
          <a:prstGeom prst="rect">
            <a:avLst/>
          </a:prstGeom>
          <a:solidFill>
            <a:srgbClr val="37246B"/>
          </a:solidFill>
          <a:ln cap="flat" cmpd="sng" w="12700">
            <a:solidFill>
              <a:srgbClr val="281A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cxnSp>
        <p:nvCxnSpPr>
          <p:cNvPr id="27" name="Google Shape;27;p15"/>
          <p:cNvCxnSpPr/>
          <p:nvPr/>
        </p:nvCxnSpPr>
        <p:spPr>
          <a:xfrm>
            <a:off x="947526" y="973186"/>
            <a:ext cx="0" cy="4911628"/>
          </a:xfrm>
          <a:prstGeom prst="straightConnector1">
            <a:avLst/>
          </a:prstGeom>
          <a:noFill/>
          <a:ln cap="rnd" cmpd="sng" w="57150">
            <a:solidFill>
              <a:srgbClr val="00B2E3"/>
            </a:solidFill>
            <a:prstDash val="solid"/>
            <a:miter lim="800000"/>
            <a:headEnd len="sm" w="sm" type="none"/>
            <a:tailEnd len="sm" w="sm" type="none"/>
          </a:ln>
        </p:spPr>
      </p:cxnSp>
      <p:pic>
        <p:nvPicPr>
          <p:cNvPr descr="A picture containing text&#10;&#10;Description automatically generated" id="28" name="Google Shape;28;p15"/>
          <p:cNvPicPr preferRelativeResize="0"/>
          <p:nvPr/>
        </p:nvPicPr>
        <p:blipFill rotWithShape="1">
          <a:blip r:embed="rId2">
            <a:alphaModFix/>
          </a:blip>
          <a:srcRect b="0" l="0" r="0" t="0"/>
          <a:stretch/>
        </p:blipFill>
        <p:spPr>
          <a:xfrm>
            <a:off x="10140241" y="5066736"/>
            <a:ext cx="1636156" cy="163615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9" name="Shape 29"/>
        <p:cNvGrpSpPr/>
        <p:nvPr/>
      </p:nvGrpSpPr>
      <p:grpSpPr>
        <a:xfrm>
          <a:off x="0" y="0"/>
          <a:ext cx="0" cy="0"/>
          <a:chOff x="0" y="0"/>
          <a:chExt cx="0" cy="0"/>
        </a:xfrm>
      </p:grpSpPr>
      <p:pic>
        <p:nvPicPr>
          <p:cNvPr descr="A picture containing text, businesscard&#10;&#10;Description automatically generated" id="30" name="Google Shape;30;p25"/>
          <p:cNvPicPr preferRelativeResize="0"/>
          <p:nvPr/>
        </p:nvPicPr>
        <p:blipFill rotWithShape="1">
          <a:blip r:embed="rId2">
            <a:alphaModFix/>
          </a:blip>
          <a:srcRect b="0" l="0" r="0" t="0"/>
          <a:stretch/>
        </p:blipFill>
        <p:spPr>
          <a:xfrm>
            <a:off x="0" y="-3576"/>
            <a:ext cx="12192000" cy="6865152"/>
          </a:xfrm>
          <a:prstGeom prst="rect">
            <a:avLst/>
          </a:prstGeom>
          <a:noFill/>
          <a:ln>
            <a:noFill/>
          </a:ln>
        </p:spPr>
      </p:pic>
      <p:sp>
        <p:nvSpPr>
          <p:cNvPr id="31" name="Google Shape;31;p25"/>
          <p:cNvSpPr/>
          <p:nvPr/>
        </p:nvSpPr>
        <p:spPr>
          <a:xfrm>
            <a:off x="6208776" y="2176272"/>
            <a:ext cx="4507992" cy="2788920"/>
          </a:xfrm>
          <a:prstGeom prst="rect">
            <a:avLst/>
          </a:prstGeom>
          <a:solidFill>
            <a:srgbClr val="3724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 Pattern Left with Image Right ">
  <p:cSld name="Purple Pattern Left with Image Right ">
    <p:spTree>
      <p:nvGrpSpPr>
        <p:cNvPr id="32" name="Shape 32"/>
        <p:cNvGrpSpPr/>
        <p:nvPr/>
      </p:nvGrpSpPr>
      <p:grpSpPr>
        <a:xfrm>
          <a:off x="0" y="0"/>
          <a:ext cx="0" cy="0"/>
          <a:chOff x="0" y="0"/>
          <a:chExt cx="0" cy="0"/>
        </a:xfrm>
      </p:grpSpPr>
      <p:pic>
        <p:nvPicPr>
          <p:cNvPr descr="A picture containing indoor, table, desk&#10;&#10;Description automatically generated" id="33" name="Google Shape;33;p26"/>
          <p:cNvPicPr preferRelativeResize="0"/>
          <p:nvPr/>
        </p:nvPicPr>
        <p:blipFill rotWithShape="1">
          <a:blip r:embed="rId2">
            <a:alphaModFix/>
          </a:blip>
          <a:srcRect b="0" l="0" r="0" t="0"/>
          <a:stretch/>
        </p:blipFill>
        <p:spPr>
          <a:xfrm>
            <a:off x="7091953" y="-9144"/>
            <a:ext cx="5112623" cy="6874911"/>
          </a:xfrm>
          <a:prstGeom prst="rect">
            <a:avLst/>
          </a:prstGeom>
          <a:noFill/>
          <a:ln>
            <a:noFill/>
          </a:ln>
        </p:spPr>
      </p:pic>
      <p:pic>
        <p:nvPicPr>
          <p:cNvPr id="34" name="Google Shape;34;p26"/>
          <p:cNvPicPr preferRelativeResize="0"/>
          <p:nvPr/>
        </p:nvPicPr>
        <p:blipFill rotWithShape="1">
          <a:blip r:embed="rId3">
            <a:alphaModFix/>
          </a:blip>
          <a:srcRect b="0" l="83406" r="0" t="0"/>
          <a:stretch/>
        </p:blipFill>
        <p:spPr>
          <a:xfrm flipH="1">
            <a:off x="-1" y="-1"/>
            <a:ext cx="1955801" cy="685800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 Pattern Left ">
  <p:cSld name="Purple Pattern Left ">
    <p:spTree>
      <p:nvGrpSpPr>
        <p:cNvPr id="35" name="Shape 35"/>
        <p:cNvGrpSpPr/>
        <p:nvPr/>
      </p:nvGrpSpPr>
      <p:grpSpPr>
        <a:xfrm>
          <a:off x="0" y="0"/>
          <a:ext cx="0" cy="0"/>
          <a:chOff x="0" y="0"/>
          <a:chExt cx="0" cy="0"/>
        </a:xfrm>
      </p:grpSpPr>
      <p:pic>
        <p:nvPicPr>
          <p:cNvPr id="36" name="Google Shape;36;p27"/>
          <p:cNvPicPr preferRelativeResize="0"/>
          <p:nvPr/>
        </p:nvPicPr>
        <p:blipFill rotWithShape="1">
          <a:blip r:embed="rId2">
            <a:alphaModFix/>
          </a:blip>
          <a:srcRect b="0" l="83406" r="0" t="0"/>
          <a:stretch/>
        </p:blipFill>
        <p:spPr>
          <a:xfrm flipH="1">
            <a:off x="-1" y="-1"/>
            <a:ext cx="1955801" cy="6858001"/>
          </a:xfrm>
          <a:prstGeom prst="rect">
            <a:avLst/>
          </a:prstGeom>
          <a:noFill/>
          <a:ln>
            <a:noFill/>
          </a:ln>
        </p:spPr>
      </p:pic>
      <p:sp>
        <p:nvSpPr>
          <p:cNvPr id="37" name="Google Shape;37;p27"/>
          <p:cNvSpPr txBox="1"/>
          <p:nvPr>
            <p:ph type="title"/>
          </p:nvPr>
        </p:nvSpPr>
        <p:spPr>
          <a:xfrm>
            <a:off x="1765300" y="365126"/>
            <a:ext cx="9588500" cy="612774"/>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36246A"/>
              </a:buClr>
              <a:buSzPts val="4000"/>
              <a:buFont typeface="Arial"/>
              <a:buNone/>
              <a:defRPr b="1" i="0" sz="4000">
                <a:solidFill>
                  <a:srgbClr val="36246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7"/>
          <p:cNvSpPr txBox="1"/>
          <p:nvPr>
            <p:ph idx="1" type="body"/>
          </p:nvPr>
        </p:nvSpPr>
        <p:spPr>
          <a:xfrm>
            <a:off x="1765300" y="1825625"/>
            <a:ext cx="9588500" cy="4351338"/>
          </a:xfrm>
          <a:prstGeom prst="rect">
            <a:avLst/>
          </a:prstGeom>
          <a:noFill/>
          <a:ln>
            <a:noFill/>
          </a:ln>
        </p:spPr>
        <p:txBody>
          <a:bodyPr anchorCtr="0" anchor="t" bIns="0" lIns="0" spcFirstLastPara="1" rIns="0" wrap="square" tIns="0">
            <a:normAutofit/>
          </a:bodyPr>
          <a:lstStyle>
            <a:lvl1pPr indent="-419100" lvl="0" marL="457200" algn="l">
              <a:lnSpc>
                <a:spcPct val="90000"/>
              </a:lnSpc>
              <a:spcBef>
                <a:spcPts val="1000"/>
              </a:spcBef>
              <a:spcAft>
                <a:spcPts val="0"/>
              </a:spcAft>
              <a:buClr>
                <a:schemeClr val="dk1"/>
              </a:buClr>
              <a:buSzPts val="3000"/>
              <a:buChar char="•"/>
              <a:defRPr b="1" i="0" sz="3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9" name="Google Shape;39;p27"/>
          <p:cNvCxnSpPr/>
          <p:nvPr/>
        </p:nvCxnSpPr>
        <p:spPr>
          <a:xfrm>
            <a:off x="1783290" y="1086687"/>
            <a:ext cx="9570510" cy="0"/>
          </a:xfrm>
          <a:prstGeom prst="straightConnector1">
            <a:avLst/>
          </a:prstGeom>
          <a:noFill/>
          <a:ln cap="flat" cmpd="sng" w="28575">
            <a:solidFill>
              <a:srgbClr val="00B2E3"/>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urple Pattern Left ">
  <p:cSld name="1_Purple Pattern Left ">
    <p:spTree>
      <p:nvGrpSpPr>
        <p:cNvPr id="40" name="Shape 40"/>
        <p:cNvGrpSpPr/>
        <p:nvPr/>
      </p:nvGrpSpPr>
      <p:grpSpPr>
        <a:xfrm>
          <a:off x="0" y="0"/>
          <a:ext cx="0" cy="0"/>
          <a:chOff x="0" y="0"/>
          <a:chExt cx="0" cy="0"/>
        </a:xfrm>
      </p:grpSpPr>
      <p:pic>
        <p:nvPicPr>
          <p:cNvPr id="41" name="Google Shape;41;p28"/>
          <p:cNvPicPr preferRelativeResize="0"/>
          <p:nvPr/>
        </p:nvPicPr>
        <p:blipFill rotWithShape="1">
          <a:blip r:embed="rId2">
            <a:alphaModFix/>
          </a:blip>
          <a:srcRect b="0" l="83406" r="0" t="0"/>
          <a:stretch/>
        </p:blipFill>
        <p:spPr>
          <a:xfrm>
            <a:off x="10223501" y="0"/>
            <a:ext cx="1968499" cy="6858001"/>
          </a:xfrm>
          <a:prstGeom prst="rect">
            <a:avLst/>
          </a:prstGeom>
          <a:noFill/>
          <a:ln>
            <a:noFill/>
          </a:ln>
        </p:spPr>
      </p:pic>
      <p:sp>
        <p:nvSpPr>
          <p:cNvPr id="42" name="Google Shape;42;p28"/>
          <p:cNvSpPr txBox="1"/>
          <p:nvPr>
            <p:ph type="title"/>
          </p:nvPr>
        </p:nvSpPr>
        <p:spPr>
          <a:xfrm>
            <a:off x="635000" y="365126"/>
            <a:ext cx="9779000" cy="779462"/>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36246A"/>
              </a:buClr>
              <a:buSzPts val="4000"/>
              <a:buFont typeface="Arial"/>
              <a:buNone/>
              <a:defRPr b="1" i="0" sz="4000">
                <a:solidFill>
                  <a:srgbClr val="36246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8"/>
          <p:cNvSpPr txBox="1"/>
          <p:nvPr>
            <p:ph idx="1" type="body"/>
          </p:nvPr>
        </p:nvSpPr>
        <p:spPr>
          <a:xfrm>
            <a:off x="635000" y="1825625"/>
            <a:ext cx="9779000" cy="4351338"/>
          </a:xfrm>
          <a:prstGeom prst="rect">
            <a:avLst/>
          </a:prstGeom>
          <a:noFill/>
          <a:ln>
            <a:noFill/>
          </a:ln>
        </p:spPr>
        <p:txBody>
          <a:bodyPr anchorCtr="0" anchor="t" bIns="0" lIns="0" spcFirstLastPara="1" rIns="0" wrap="square" tIns="0">
            <a:normAutofit/>
          </a:bodyPr>
          <a:lstStyle>
            <a:lvl1pPr indent="-419100" lvl="0" marL="457200" algn="l">
              <a:lnSpc>
                <a:spcPct val="90000"/>
              </a:lnSpc>
              <a:spcBef>
                <a:spcPts val="1000"/>
              </a:spcBef>
              <a:spcAft>
                <a:spcPts val="0"/>
              </a:spcAft>
              <a:buClr>
                <a:schemeClr val="dk1"/>
              </a:buClr>
              <a:buSzPts val="3000"/>
              <a:buChar char="•"/>
              <a:defRPr b="1" i="0" sz="3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4" name="Google Shape;44;p28"/>
          <p:cNvCxnSpPr/>
          <p:nvPr/>
        </p:nvCxnSpPr>
        <p:spPr>
          <a:xfrm>
            <a:off x="635000" y="1162887"/>
            <a:ext cx="9570510" cy="0"/>
          </a:xfrm>
          <a:prstGeom prst="straightConnector1">
            <a:avLst/>
          </a:prstGeom>
          <a:noFill/>
          <a:ln cap="flat" cmpd="sng" w="28575">
            <a:solidFill>
              <a:srgbClr val="00B2E3"/>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 Pattern Left Social">
  <p:cSld name="Purple Pattern Left Social">
    <p:spTree>
      <p:nvGrpSpPr>
        <p:cNvPr id="45" name="Shape 45"/>
        <p:cNvGrpSpPr/>
        <p:nvPr/>
      </p:nvGrpSpPr>
      <p:grpSpPr>
        <a:xfrm>
          <a:off x="0" y="0"/>
          <a:ext cx="0" cy="0"/>
          <a:chOff x="0" y="0"/>
          <a:chExt cx="0" cy="0"/>
        </a:xfrm>
      </p:grpSpPr>
      <p:pic>
        <p:nvPicPr>
          <p:cNvPr id="46" name="Google Shape;46;p29"/>
          <p:cNvPicPr preferRelativeResize="0"/>
          <p:nvPr/>
        </p:nvPicPr>
        <p:blipFill rotWithShape="1">
          <a:blip r:embed="rId2">
            <a:alphaModFix/>
          </a:blip>
          <a:srcRect b="0" l="83406" r="0" t="0"/>
          <a:stretch/>
        </p:blipFill>
        <p:spPr>
          <a:xfrm flipH="1">
            <a:off x="-1" y="-1"/>
            <a:ext cx="2021080" cy="685800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47" name="Shape 47"/>
        <p:cNvGrpSpPr/>
        <p:nvPr/>
      </p:nvGrpSpPr>
      <p:grpSpPr>
        <a:xfrm>
          <a:off x="0" y="0"/>
          <a:ext cx="0" cy="0"/>
          <a:chOff x="0" y="0"/>
          <a:chExt cx="0" cy="0"/>
        </a:xfrm>
      </p:grpSpPr>
      <p:pic>
        <p:nvPicPr>
          <p:cNvPr descr="A picture containing icon&#10;&#10;Description automatically generated" id="48" name="Google Shape;48;p30"/>
          <p:cNvPicPr preferRelativeResize="0"/>
          <p:nvPr/>
        </p:nvPicPr>
        <p:blipFill rotWithShape="1">
          <a:blip r:embed="rId2">
            <a:alphaModFix/>
          </a:blip>
          <a:srcRect b="0" l="0" r="0" t="0"/>
          <a:stretch/>
        </p:blipFill>
        <p:spPr>
          <a:xfrm>
            <a:off x="-21772" y="-7151"/>
            <a:ext cx="12213772" cy="6877411"/>
          </a:xfrm>
          <a:prstGeom prst="rect">
            <a:avLst/>
          </a:prstGeom>
          <a:noFill/>
          <a:ln>
            <a:noFill/>
          </a:ln>
        </p:spPr>
      </p:pic>
      <p:pic>
        <p:nvPicPr>
          <p:cNvPr id="49" name="Google Shape;49;p30"/>
          <p:cNvPicPr preferRelativeResize="0"/>
          <p:nvPr/>
        </p:nvPicPr>
        <p:blipFill rotWithShape="1">
          <a:blip r:embed="rId3">
            <a:alphaModFix/>
          </a:blip>
          <a:srcRect b="0" l="0" r="0" t="0"/>
          <a:stretch/>
        </p:blipFill>
        <p:spPr>
          <a:xfrm>
            <a:off x="9254226" y="5321300"/>
            <a:ext cx="2255022" cy="91287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3.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1"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u="none" cap="none" strike="noStrike">
                <a:solidFill>
                  <a:srgbClr val="888888"/>
                </a:solidFill>
                <a:latin typeface="Arial"/>
                <a:ea typeface="Arial"/>
                <a:cs typeface="Arial"/>
                <a:sym typeface="Arial"/>
              </a:defRPr>
            </a:lvl1pPr>
            <a:lvl2pPr indent="0" lvl="1" marL="0" marR="0" rtl="0" algn="r">
              <a:spcBef>
                <a:spcPts val="0"/>
              </a:spcBef>
              <a:buNone/>
              <a:defRPr b="1" i="0" sz="1200" u="none" cap="none" strike="noStrike">
                <a:solidFill>
                  <a:srgbClr val="888888"/>
                </a:solidFill>
                <a:latin typeface="Arial"/>
                <a:ea typeface="Arial"/>
                <a:cs typeface="Arial"/>
                <a:sym typeface="Arial"/>
              </a:defRPr>
            </a:lvl2pPr>
            <a:lvl3pPr indent="0" lvl="2" marL="0" marR="0" rtl="0" algn="r">
              <a:spcBef>
                <a:spcPts val="0"/>
              </a:spcBef>
              <a:buNone/>
              <a:defRPr b="1" i="0" sz="1200" u="none" cap="none" strike="noStrike">
                <a:solidFill>
                  <a:srgbClr val="888888"/>
                </a:solidFill>
                <a:latin typeface="Arial"/>
                <a:ea typeface="Arial"/>
                <a:cs typeface="Arial"/>
                <a:sym typeface="Arial"/>
              </a:defRPr>
            </a:lvl3pPr>
            <a:lvl4pPr indent="0" lvl="3" marL="0" marR="0" rtl="0" algn="r">
              <a:spcBef>
                <a:spcPts val="0"/>
              </a:spcBef>
              <a:buNone/>
              <a:defRPr b="1" i="0" sz="1200" u="none" cap="none" strike="noStrike">
                <a:solidFill>
                  <a:srgbClr val="888888"/>
                </a:solidFill>
                <a:latin typeface="Arial"/>
                <a:ea typeface="Arial"/>
                <a:cs typeface="Arial"/>
                <a:sym typeface="Arial"/>
              </a:defRPr>
            </a:lvl4pPr>
            <a:lvl5pPr indent="0" lvl="4" marL="0" marR="0" rtl="0" algn="r">
              <a:spcBef>
                <a:spcPts val="0"/>
              </a:spcBef>
              <a:buNone/>
              <a:defRPr b="1" i="0" sz="1200" u="none" cap="none" strike="noStrike">
                <a:solidFill>
                  <a:srgbClr val="888888"/>
                </a:solidFill>
                <a:latin typeface="Arial"/>
                <a:ea typeface="Arial"/>
                <a:cs typeface="Arial"/>
                <a:sym typeface="Arial"/>
              </a:defRPr>
            </a:lvl5pPr>
            <a:lvl6pPr indent="0" lvl="5" marL="0" marR="0" rtl="0" algn="r">
              <a:spcBef>
                <a:spcPts val="0"/>
              </a:spcBef>
              <a:buNone/>
              <a:defRPr b="1" i="0" sz="1200" u="none" cap="none" strike="noStrike">
                <a:solidFill>
                  <a:srgbClr val="888888"/>
                </a:solidFill>
                <a:latin typeface="Arial"/>
                <a:ea typeface="Arial"/>
                <a:cs typeface="Arial"/>
                <a:sym typeface="Arial"/>
              </a:defRPr>
            </a:lvl6pPr>
            <a:lvl7pPr indent="0" lvl="6" marL="0" marR="0" rtl="0" algn="r">
              <a:spcBef>
                <a:spcPts val="0"/>
              </a:spcBef>
              <a:buNone/>
              <a:defRPr b="1" i="0" sz="1200" u="none" cap="none" strike="noStrike">
                <a:solidFill>
                  <a:srgbClr val="888888"/>
                </a:solidFill>
                <a:latin typeface="Arial"/>
                <a:ea typeface="Arial"/>
                <a:cs typeface="Arial"/>
                <a:sym typeface="Arial"/>
              </a:defRPr>
            </a:lvl7pPr>
            <a:lvl8pPr indent="0" lvl="7" marL="0" marR="0" rtl="0" algn="r">
              <a:spcBef>
                <a:spcPts val="0"/>
              </a:spcBef>
              <a:buNone/>
              <a:defRPr b="1" i="0" sz="1200" u="none" cap="none" strike="noStrike">
                <a:solidFill>
                  <a:srgbClr val="888888"/>
                </a:solidFill>
                <a:latin typeface="Arial"/>
                <a:ea typeface="Arial"/>
                <a:cs typeface="Arial"/>
                <a:sym typeface="Arial"/>
              </a:defRPr>
            </a:lvl8pPr>
            <a:lvl9pPr indent="0" lvl="8" marL="0" marR="0" rtl="0" algn="r">
              <a:spcBef>
                <a:spcPts val="0"/>
              </a:spcBef>
              <a:buNone/>
              <a:defRPr b="1"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 name="Shape 56"/>
        <p:cNvGrpSpPr/>
        <p:nvPr/>
      </p:nvGrpSpPr>
      <p:grpSpPr>
        <a:xfrm>
          <a:off x="0" y="0"/>
          <a:ext cx="0" cy="0"/>
          <a:chOff x="0" y="0"/>
          <a:chExt cx="0" cy="0"/>
        </a:xfrm>
      </p:grpSpPr>
      <p:sp>
        <p:nvSpPr>
          <p:cNvPr id="57" name="Google Shape;57;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2.jpg"/><Relationship Id="rId4" Type="http://schemas.openxmlformats.org/officeDocument/2006/relationships/image" Target="../media/image53.jpg"/><Relationship Id="rId5"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0.jpg"/><Relationship Id="rId4" Type="http://schemas.openxmlformats.org/officeDocument/2006/relationships/image" Target="../media/image12.jpg"/><Relationship Id="rId5" Type="http://schemas.openxmlformats.org/officeDocument/2006/relationships/image" Target="../media/image25.png"/><Relationship Id="rId6"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4.jpg"/><Relationship Id="rId4" Type="http://schemas.openxmlformats.org/officeDocument/2006/relationships/image" Target="../media/image14.png"/><Relationship Id="rId9" Type="http://schemas.openxmlformats.org/officeDocument/2006/relationships/image" Target="../media/image54.png"/><Relationship Id="rId5" Type="http://schemas.openxmlformats.org/officeDocument/2006/relationships/image" Target="../media/image11.png"/><Relationship Id="rId6" Type="http://schemas.openxmlformats.org/officeDocument/2006/relationships/image" Target="../media/image17.png"/><Relationship Id="rId7" Type="http://schemas.openxmlformats.org/officeDocument/2006/relationships/image" Target="../media/image20.png"/><Relationship Id="rId8"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31.png"/><Relationship Id="rId13" Type="http://schemas.openxmlformats.org/officeDocument/2006/relationships/image" Target="../media/image35.png"/><Relationship Id="rId12" Type="http://schemas.openxmlformats.org/officeDocument/2006/relationships/image" Target="../media/image34.png"/><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32.png"/><Relationship Id="rId15" Type="http://schemas.openxmlformats.org/officeDocument/2006/relationships/image" Target="../media/image39.png"/><Relationship Id="rId14" Type="http://schemas.openxmlformats.org/officeDocument/2006/relationships/image" Target="../media/image37.png"/><Relationship Id="rId16" Type="http://schemas.openxmlformats.org/officeDocument/2006/relationships/image" Target="../media/image55.png"/><Relationship Id="rId5" Type="http://schemas.openxmlformats.org/officeDocument/2006/relationships/image" Target="../media/image28.png"/><Relationship Id="rId6" Type="http://schemas.openxmlformats.org/officeDocument/2006/relationships/image" Target="../media/image15.png"/><Relationship Id="rId7" Type="http://schemas.openxmlformats.org/officeDocument/2006/relationships/image" Target="../media/image21.png"/><Relationship Id="rId8"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38.png"/><Relationship Id="rId4" Type="http://schemas.openxmlformats.org/officeDocument/2006/relationships/image" Target="../media/image45.png"/><Relationship Id="rId9" Type="http://schemas.openxmlformats.org/officeDocument/2006/relationships/image" Target="../media/image40.png"/><Relationship Id="rId5" Type="http://schemas.openxmlformats.org/officeDocument/2006/relationships/image" Target="../media/image36.png"/><Relationship Id="rId6" Type="http://schemas.openxmlformats.org/officeDocument/2006/relationships/image" Target="../media/image41.png"/><Relationship Id="rId7" Type="http://schemas.openxmlformats.org/officeDocument/2006/relationships/image" Target="../media/image46.png"/><Relationship Id="rId8" Type="http://schemas.openxmlformats.org/officeDocument/2006/relationships/image" Target="../media/image4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0.png"/><Relationship Id="rId4" Type="http://schemas.openxmlformats.org/officeDocument/2006/relationships/image" Target="../media/image42.jpg"/><Relationship Id="rId5" Type="http://schemas.openxmlformats.org/officeDocument/2006/relationships/image" Target="../media/image4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47.png"/><Relationship Id="rId4" Type="http://schemas.openxmlformats.org/officeDocument/2006/relationships/image" Target="../media/image51.png"/><Relationship Id="rId5"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FFFFFF"/>
        </a:solidFill>
      </p:bgPr>
    </p:bg>
    <p:spTree>
      <p:nvGrpSpPr>
        <p:cNvPr id="305" name="Shape 305"/>
        <p:cNvGrpSpPr/>
        <p:nvPr/>
      </p:nvGrpSpPr>
      <p:grpSpPr>
        <a:xfrm>
          <a:off x="0" y="0"/>
          <a:ext cx="0" cy="0"/>
          <a:chOff x="0" y="0"/>
          <a:chExt cx="0" cy="0"/>
        </a:xfrm>
      </p:grpSpPr>
      <p:sp>
        <p:nvSpPr>
          <p:cNvPr id="306" name="Google Shape;306;g2fff482aa08_0_0"/>
          <p:cNvSpPr/>
          <p:nvPr/>
        </p:nvSpPr>
        <p:spPr>
          <a:xfrm>
            <a:off x="0" y="0"/>
            <a:ext cx="3714000" cy="25923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rgbClr val="FFFFFF"/>
              </a:solidFill>
              <a:latin typeface="Arial"/>
              <a:ea typeface="Arial"/>
              <a:cs typeface="Arial"/>
              <a:sym typeface="Arial"/>
            </a:endParaRPr>
          </a:p>
        </p:txBody>
      </p:sp>
      <p:sp>
        <p:nvSpPr>
          <p:cNvPr id="307" name="Google Shape;307;g2fff482aa08_0_0"/>
          <p:cNvSpPr txBox="1"/>
          <p:nvPr>
            <p:ph type="title"/>
          </p:nvPr>
        </p:nvSpPr>
        <p:spPr>
          <a:xfrm>
            <a:off x="284607" y="77052"/>
            <a:ext cx="2845200" cy="32376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1300"/>
              <a:buNone/>
            </a:pPr>
            <a:br>
              <a:rPr lang="en-US" sz="3300">
                <a:solidFill>
                  <a:srgbClr val="FFFFFF"/>
                </a:solidFill>
              </a:rPr>
            </a:br>
            <a:endParaRPr sz="3300">
              <a:solidFill>
                <a:srgbClr val="FFFFFF"/>
              </a:solidFill>
            </a:endParaRPr>
          </a:p>
        </p:txBody>
      </p:sp>
      <p:sp>
        <p:nvSpPr>
          <p:cNvPr id="308" name="Google Shape;308;g2fff482aa08_0_0"/>
          <p:cNvSpPr/>
          <p:nvPr/>
        </p:nvSpPr>
        <p:spPr>
          <a:xfrm>
            <a:off x="0" y="4996400"/>
            <a:ext cx="3714000" cy="1861500"/>
          </a:xfrm>
          <a:prstGeom prst="rect">
            <a:avLst/>
          </a:prstGeom>
          <a:solidFill>
            <a:schemeClr val="accent1">
              <a:alpha val="9490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rgbClr val="FFFFFF"/>
              </a:solidFill>
              <a:latin typeface="Arial"/>
              <a:ea typeface="Arial"/>
              <a:cs typeface="Arial"/>
              <a:sym typeface="Arial"/>
            </a:endParaRPr>
          </a:p>
        </p:txBody>
      </p:sp>
      <p:sp>
        <p:nvSpPr>
          <p:cNvPr id="309" name="Google Shape;309;g2fff482aa08_0_0"/>
          <p:cNvSpPr/>
          <p:nvPr/>
        </p:nvSpPr>
        <p:spPr>
          <a:xfrm>
            <a:off x="3714167" y="0"/>
            <a:ext cx="8478000" cy="6858000"/>
          </a:xfrm>
          <a:prstGeom prst="rect">
            <a:avLst/>
          </a:prstGeom>
          <a:solidFill>
            <a:schemeClr val="dk1"/>
          </a:solidFill>
          <a:ln>
            <a:noFill/>
          </a:ln>
        </p:spPr>
        <p:txBody>
          <a:bodyPr anchorCtr="0" anchor="ctr" bIns="34275" lIns="68575" spcFirstLastPara="1" rIns="68575" wrap="square" tIns="34275">
            <a:noAutofit/>
          </a:bodyPr>
          <a:lstStyle/>
          <a:p>
            <a:pPr indent="0" lvl="0" marL="0" rtl="0" algn="l">
              <a:spcBef>
                <a:spcPts val="0"/>
              </a:spcBef>
              <a:spcAft>
                <a:spcPts val="0"/>
              </a:spcAft>
              <a:buNone/>
            </a:pPr>
            <a:r>
              <a:t/>
            </a:r>
            <a:endParaRPr b="0" i="0" sz="1100" u="none" cap="none" strike="noStrike">
              <a:solidFill>
                <a:schemeClr val="lt1"/>
              </a:solidFill>
              <a:latin typeface="Arial"/>
              <a:ea typeface="Arial"/>
              <a:cs typeface="Arial"/>
              <a:sym typeface="Arial"/>
            </a:endParaRPr>
          </a:p>
        </p:txBody>
      </p:sp>
      <p:pic>
        <p:nvPicPr>
          <p:cNvPr descr="Logo, company name&#10;&#10;Description automatically generated" id="310" name="Google Shape;310;g2fff482aa08_0_0"/>
          <p:cNvPicPr preferRelativeResize="0"/>
          <p:nvPr/>
        </p:nvPicPr>
        <p:blipFill rotWithShape="1">
          <a:blip r:embed="rId3">
            <a:alphaModFix/>
          </a:blip>
          <a:srcRect b="28942" l="10124" r="10961" t="27809"/>
          <a:stretch/>
        </p:blipFill>
        <p:spPr>
          <a:xfrm>
            <a:off x="198717" y="2786667"/>
            <a:ext cx="3316568" cy="1792734"/>
          </a:xfrm>
          <a:prstGeom prst="rect">
            <a:avLst/>
          </a:prstGeom>
          <a:noFill/>
          <a:ln>
            <a:noFill/>
          </a:ln>
        </p:spPr>
      </p:pic>
      <p:sp>
        <p:nvSpPr>
          <p:cNvPr id="311" name="Google Shape;311;g2fff482aa08_0_0"/>
          <p:cNvSpPr txBox="1"/>
          <p:nvPr>
            <p:ph idx="4294967295" type="ctrTitle"/>
          </p:nvPr>
        </p:nvSpPr>
        <p:spPr>
          <a:xfrm>
            <a:off x="3714000" y="209667"/>
            <a:ext cx="8254500" cy="29724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lt1"/>
              </a:buClr>
              <a:buSzPts val="17900"/>
              <a:buFont typeface="Times New Roman"/>
              <a:buNone/>
            </a:pPr>
            <a:r>
              <a:rPr b="1" lang="en-US" sz="4000">
                <a:solidFill>
                  <a:srgbClr val="FFFFFF"/>
                </a:solidFill>
                <a:latin typeface="Encode Sans Condensed"/>
                <a:ea typeface="Encode Sans Condensed"/>
                <a:cs typeface="Encode Sans Condensed"/>
                <a:sym typeface="Encode Sans Condensed"/>
              </a:rPr>
              <a:t>Leadership Development is back for 2024-2025!</a:t>
            </a:r>
            <a:endParaRPr b="1" sz="4000">
              <a:solidFill>
                <a:srgbClr val="FFFFFF"/>
              </a:solidFill>
              <a:latin typeface="Encode Sans Condensed"/>
              <a:ea typeface="Encode Sans Condensed"/>
              <a:cs typeface="Encode Sans Condensed"/>
              <a:sym typeface="Encode Sans Condensed"/>
            </a:endParaRPr>
          </a:p>
          <a:p>
            <a:pPr indent="0" lvl="0" marL="0" rtl="0" algn="ctr">
              <a:lnSpc>
                <a:spcPct val="90000"/>
              </a:lnSpc>
              <a:spcBef>
                <a:spcPts val="0"/>
              </a:spcBef>
              <a:spcAft>
                <a:spcPts val="0"/>
              </a:spcAft>
              <a:buClr>
                <a:schemeClr val="lt1"/>
              </a:buClr>
              <a:buSzPts val="17900"/>
              <a:buFont typeface="Times New Roman"/>
              <a:buNone/>
            </a:pPr>
            <a:br>
              <a:rPr b="1" lang="en-US" sz="4000">
                <a:solidFill>
                  <a:srgbClr val="FFFFFF"/>
                </a:solidFill>
                <a:latin typeface="Encode Sans Condensed"/>
                <a:ea typeface="Encode Sans Condensed"/>
                <a:cs typeface="Encode Sans Condensed"/>
                <a:sym typeface="Encode Sans Condensed"/>
              </a:rPr>
            </a:br>
            <a:endParaRPr b="1" sz="4000">
              <a:solidFill>
                <a:srgbClr val="FFFFFF"/>
              </a:solidFill>
              <a:latin typeface="Encode Sans Condensed"/>
              <a:ea typeface="Encode Sans Condensed"/>
              <a:cs typeface="Encode Sans Condensed"/>
              <a:sym typeface="Encode Sans Condensed"/>
            </a:endParaRPr>
          </a:p>
          <a:p>
            <a:pPr indent="0" lvl="0" marL="0" rtl="0" algn="l">
              <a:lnSpc>
                <a:spcPct val="90000"/>
              </a:lnSpc>
              <a:spcBef>
                <a:spcPts val="0"/>
              </a:spcBef>
              <a:spcAft>
                <a:spcPts val="0"/>
              </a:spcAft>
              <a:buClr>
                <a:schemeClr val="lt1"/>
              </a:buClr>
              <a:buSzPts val="17900"/>
              <a:buFont typeface="Times New Roman"/>
              <a:buNone/>
            </a:pPr>
            <a:r>
              <a:t/>
            </a:r>
            <a:endParaRPr b="1" sz="4000">
              <a:solidFill>
                <a:srgbClr val="FFFFFF"/>
              </a:solidFill>
              <a:latin typeface="Encode Sans Condensed"/>
              <a:ea typeface="Encode Sans Condensed"/>
              <a:cs typeface="Encode Sans Condensed"/>
              <a:sym typeface="Encode Sans Condensed"/>
            </a:endParaRPr>
          </a:p>
        </p:txBody>
      </p:sp>
      <p:sp>
        <p:nvSpPr>
          <p:cNvPr id="312" name="Google Shape;312;g2fff482aa08_0_0"/>
          <p:cNvSpPr txBox="1"/>
          <p:nvPr>
            <p:ph idx="4294967295" type="ctrTitle"/>
          </p:nvPr>
        </p:nvSpPr>
        <p:spPr>
          <a:xfrm>
            <a:off x="102100" y="4996400"/>
            <a:ext cx="3392400" cy="1861500"/>
          </a:xfrm>
          <a:prstGeom prst="rect">
            <a:avLst/>
          </a:prstGeom>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None/>
            </a:pPr>
            <a:r>
              <a:rPr lang="en-US" sz="1700">
                <a:solidFill>
                  <a:srgbClr val="FFFFFF"/>
                </a:solidFill>
                <a:latin typeface="Encode Sans Condensed SemiBold"/>
                <a:ea typeface="Encode Sans Condensed SemiBold"/>
                <a:cs typeface="Encode Sans Condensed SemiBold"/>
                <a:sym typeface="Encode Sans Condensed SemiBold"/>
              </a:rPr>
              <a:t>October 1-Teachability</a:t>
            </a:r>
            <a:endParaRPr sz="1700">
              <a:solidFill>
                <a:srgbClr val="FFFFFF"/>
              </a:solidFill>
              <a:latin typeface="Encode Sans Condensed SemiBold"/>
              <a:ea typeface="Encode Sans Condensed SemiBold"/>
              <a:cs typeface="Encode Sans Condensed SemiBold"/>
              <a:sym typeface="Encode Sans Condensed SemiBold"/>
            </a:endParaRPr>
          </a:p>
          <a:p>
            <a:pPr indent="0" lvl="0" marL="0" rtl="0" algn="ctr">
              <a:lnSpc>
                <a:spcPct val="100000"/>
              </a:lnSpc>
              <a:spcBef>
                <a:spcPts val="0"/>
              </a:spcBef>
              <a:spcAft>
                <a:spcPts val="0"/>
              </a:spcAft>
              <a:buNone/>
            </a:pPr>
            <a:r>
              <a:rPr lang="en-US" sz="1700">
                <a:solidFill>
                  <a:srgbClr val="FFFFFF"/>
                </a:solidFill>
                <a:latin typeface="Encode Sans Condensed SemiBold"/>
                <a:ea typeface="Encode Sans Condensed SemiBold"/>
                <a:cs typeface="Encode Sans Condensed SemiBold"/>
                <a:sym typeface="Encode Sans Condensed SemiBold"/>
              </a:rPr>
              <a:t>November 5-Humility</a:t>
            </a:r>
            <a:endParaRPr sz="1700">
              <a:solidFill>
                <a:srgbClr val="FFFFFF"/>
              </a:solidFill>
              <a:latin typeface="Encode Sans Condensed SemiBold"/>
              <a:ea typeface="Encode Sans Condensed SemiBold"/>
              <a:cs typeface="Encode Sans Condensed SemiBold"/>
              <a:sym typeface="Encode Sans Condensed SemiBold"/>
            </a:endParaRPr>
          </a:p>
          <a:p>
            <a:pPr indent="0" lvl="0" marL="0" rtl="0" algn="ctr">
              <a:lnSpc>
                <a:spcPct val="100000"/>
              </a:lnSpc>
              <a:spcBef>
                <a:spcPts val="0"/>
              </a:spcBef>
              <a:spcAft>
                <a:spcPts val="0"/>
              </a:spcAft>
              <a:buNone/>
            </a:pPr>
            <a:r>
              <a:rPr lang="en-US" sz="1700">
                <a:solidFill>
                  <a:srgbClr val="FFFFFF"/>
                </a:solidFill>
                <a:latin typeface="Encode Sans Condensed SemiBold"/>
                <a:ea typeface="Encode Sans Condensed SemiBold"/>
                <a:cs typeface="Encode Sans Condensed SemiBold"/>
                <a:sym typeface="Encode Sans Condensed SemiBold"/>
              </a:rPr>
              <a:t>December 3-Generosity</a:t>
            </a:r>
            <a:endParaRPr sz="1700">
              <a:solidFill>
                <a:srgbClr val="FFFFFF"/>
              </a:solidFill>
              <a:latin typeface="Encode Sans Condensed SemiBold"/>
              <a:ea typeface="Encode Sans Condensed SemiBold"/>
              <a:cs typeface="Encode Sans Condensed SemiBold"/>
              <a:sym typeface="Encode Sans Condensed SemiBold"/>
            </a:endParaRPr>
          </a:p>
          <a:p>
            <a:pPr indent="0" lvl="0" marL="0" rtl="0" algn="ctr">
              <a:lnSpc>
                <a:spcPct val="100000"/>
              </a:lnSpc>
              <a:spcBef>
                <a:spcPts val="0"/>
              </a:spcBef>
              <a:spcAft>
                <a:spcPts val="0"/>
              </a:spcAft>
              <a:buNone/>
            </a:pPr>
            <a:r>
              <a:rPr lang="en-US" sz="1700">
                <a:solidFill>
                  <a:srgbClr val="FFFFFF"/>
                </a:solidFill>
                <a:latin typeface="Encode Sans Condensed SemiBold"/>
                <a:ea typeface="Encode Sans Condensed SemiBold"/>
                <a:cs typeface="Encode Sans Condensed SemiBold"/>
                <a:sym typeface="Encode Sans Condensed SemiBold"/>
              </a:rPr>
              <a:t>January 7-Priorities</a:t>
            </a:r>
            <a:endParaRPr sz="1700">
              <a:solidFill>
                <a:srgbClr val="FFFFFF"/>
              </a:solidFill>
              <a:latin typeface="Encode Sans Condensed SemiBold"/>
              <a:ea typeface="Encode Sans Condensed SemiBold"/>
              <a:cs typeface="Encode Sans Condensed SemiBold"/>
              <a:sym typeface="Encode Sans Condensed SemiBold"/>
            </a:endParaRPr>
          </a:p>
          <a:p>
            <a:pPr indent="0" lvl="0" marL="0" rtl="0" algn="ctr">
              <a:lnSpc>
                <a:spcPct val="100000"/>
              </a:lnSpc>
              <a:spcBef>
                <a:spcPts val="0"/>
              </a:spcBef>
              <a:spcAft>
                <a:spcPts val="0"/>
              </a:spcAft>
              <a:buNone/>
            </a:pPr>
            <a:r>
              <a:rPr lang="en-US" sz="1700">
                <a:solidFill>
                  <a:srgbClr val="FFFFFF"/>
                </a:solidFill>
                <a:latin typeface="Encode Sans Condensed SemiBold"/>
                <a:ea typeface="Encode Sans Condensed SemiBold"/>
                <a:cs typeface="Encode Sans Condensed SemiBold"/>
                <a:sym typeface="Encode Sans Condensed SemiBold"/>
              </a:rPr>
              <a:t>February 4-Valuing Every Person</a:t>
            </a:r>
            <a:endParaRPr sz="1700">
              <a:solidFill>
                <a:srgbClr val="FFFFFF"/>
              </a:solidFill>
              <a:latin typeface="Encode Sans Condensed SemiBold"/>
              <a:ea typeface="Encode Sans Condensed SemiBold"/>
              <a:cs typeface="Encode Sans Condensed SemiBold"/>
              <a:sym typeface="Encode Sans Condensed SemiBold"/>
            </a:endParaRPr>
          </a:p>
          <a:p>
            <a:pPr indent="0" lvl="0" marL="0" rtl="0" algn="ctr">
              <a:lnSpc>
                <a:spcPct val="100000"/>
              </a:lnSpc>
              <a:spcBef>
                <a:spcPts val="0"/>
              </a:spcBef>
              <a:spcAft>
                <a:spcPts val="0"/>
              </a:spcAft>
              <a:buNone/>
            </a:pPr>
            <a:r>
              <a:rPr lang="en-US" sz="1700">
                <a:solidFill>
                  <a:srgbClr val="FFFFFF"/>
                </a:solidFill>
                <a:latin typeface="Encode Sans Condensed SemiBold"/>
                <a:ea typeface="Encode Sans Condensed SemiBold"/>
                <a:cs typeface="Encode Sans Condensed SemiBold"/>
                <a:sym typeface="Encode Sans Condensed SemiBold"/>
              </a:rPr>
              <a:t>March 4-Personal Growth</a:t>
            </a:r>
            <a:endParaRPr sz="1700">
              <a:solidFill>
                <a:srgbClr val="FFFFFF"/>
              </a:solidFill>
              <a:latin typeface="Encode Sans Condensed SemiBold"/>
              <a:ea typeface="Encode Sans Condensed SemiBold"/>
              <a:cs typeface="Encode Sans Condensed SemiBold"/>
              <a:sym typeface="Encode Sans Condensed SemiBold"/>
            </a:endParaRPr>
          </a:p>
          <a:p>
            <a:pPr indent="0" lvl="0" marL="0" rtl="0" algn="ctr">
              <a:lnSpc>
                <a:spcPct val="100000"/>
              </a:lnSpc>
              <a:spcBef>
                <a:spcPts val="0"/>
              </a:spcBef>
              <a:spcAft>
                <a:spcPts val="0"/>
              </a:spcAft>
              <a:buNone/>
            </a:pPr>
            <a:r>
              <a:rPr lang="en-US" sz="1700">
                <a:solidFill>
                  <a:srgbClr val="FFFFFF"/>
                </a:solidFill>
                <a:latin typeface="Encode Sans Condensed SemiBold"/>
                <a:ea typeface="Encode Sans Condensed SemiBold"/>
                <a:cs typeface="Encode Sans Condensed SemiBold"/>
                <a:sym typeface="Encode Sans Condensed SemiBold"/>
              </a:rPr>
              <a:t>April 1-Adding Value </a:t>
            </a:r>
            <a:endParaRPr sz="1700">
              <a:solidFill>
                <a:srgbClr val="FFFFFF"/>
              </a:solidFill>
              <a:latin typeface="Encode Sans Condensed SemiBold"/>
              <a:ea typeface="Encode Sans Condensed SemiBold"/>
              <a:cs typeface="Encode Sans Condensed SemiBold"/>
              <a:sym typeface="Encode Sans Condensed SemiBold"/>
            </a:endParaRPr>
          </a:p>
        </p:txBody>
      </p:sp>
      <p:sp>
        <p:nvSpPr>
          <p:cNvPr id="313" name="Google Shape;313;g2fff482aa08_0_0"/>
          <p:cNvSpPr txBox="1"/>
          <p:nvPr/>
        </p:nvSpPr>
        <p:spPr>
          <a:xfrm>
            <a:off x="4417500" y="4536600"/>
            <a:ext cx="3972300" cy="1280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900">
                <a:solidFill>
                  <a:srgbClr val="FFFFFF"/>
                </a:solidFill>
                <a:latin typeface="Calibri"/>
                <a:ea typeface="Calibri"/>
                <a:cs typeface="Calibri"/>
                <a:sym typeface="Calibri"/>
              </a:rPr>
              <a:t>Scan the QR code to Register for our upcoming Leadership Development Series!  You won’t be sorry!</a:t>
            </a:r>
            <a:endParaRPr sz="1900">
              <a:latin typeface="Calibri"/>
              <a:ea typeface="Calibri"/>
              <a:cs typeface="Calibri"/>
              <a:sym typeface="Calibri"/>
            </a:endParaRPr>
          </a:p>
        </p:txBody>
      </p:sp>
      <p:sp>
        <p:nvSpPr>
          <p:cNvPr id="314" name="Google Shape;314;g2fff482aa08_0_0"/>
          <p:cNvSpPr/>
          <p:nvPr/>
        </p:nvSpPr>
        <p:spPr>
          <a:xfrm>
            <a:off x="7503333" y="5595400"/>
            <a:ext cx="1371600" cy="221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315" name="Google Shape;315;g2fff482aa08_0_0"/>
          <p:cNvSpPr/>
          <p:nvPr/>
        </p:nvSpPr>
        <p:spPr>
          <a:xfrm>
            <a:off x="6451300" y="1668700"/>
            <a:ext cx="2845200" cy="2786700"/>
          </a:xfrm>
          <a:prstGeom prst="ellipse">
            <a:avLst/>
          </a:prstGeom>
          <a:solidFill>
            <a:srgbClr val="00B2E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316" name="Google Shape;316;g2fff482aa08_0_0"/>
          <p:cNvSpPr/>
          <p:nvPr/>
        </p:nvSpPr>
        <p:spPr>
          <a:xfrm>
            <a:off x="6177700" y="2453000"/>
            <a:ext cx="3392400" cy="1166700"/>
          </a:xfrm>
          <a:prstGeom prst="rect">
            <a:avLst/>
          </a:prstGeom>
          <a:solidFill>
            <a:srgbClr val="31006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2800">
                <a:solidFill>
                  <a:srgbClr val="FFFFFF"/>
                </a:solidFill>
                <a:latin typeface="Encode Sans Condensed SemiBold"/>
                <a:ea typeface="Encode Sans Condensed SemiBold"/>
                <a:cs typeface="Encode Sans Condensed SemiBold"/>
                <a:sym typeface="Encode Sans Condensed SemiBold"/>
              </a:rPr>
              <a:t>First Tuesday </a:t>
            </a:r>
            <a:endParaRPr sz="2800">
              <a:solidFill>
                <a:srgbClr val="FFFFFF"/>
              </a:solidFill>
              <a:latin typeface="Encode Sans Condensed SemiBold"/>
              <a:ea typeface="Encode Sans Condensed SemiBold"/>
              <a:cs typeface="Encode Sans Condensed SemiBold"/>
              <a:sym typeface="Encode Sans Condensed SemiBold"/>
            </a:endParaRPr>
          </a:p>
          <a:p>
            <a:pPr indent="0" lvl="0" marL="0" rtl="0" algn="ctr">
              <a:spcBef>
                <a:spcPts val="0"/>
              </a:spcBef>
              <a:spcAft>
                <a:spcPts val="0"/>
              </a:spcAft>
              <a:buNone/>
            </a:pPr>
            <a:r>
              <a:rPr lang="en-US" sz="2800">
                <a:solidFill>
                  <a:srgbClr val="FFFFFF"/>
                </a:solidFill>
                <a:latin typeface="Encode Sans Condensed SemiBold"/>
                <a:ea typeface="Encode Sans Condensed SemiBold"/>
                <a:cs typeface="Encode Sans Condensed SemiBold"/>
                <a:sym typeface="Encode Sans Condensed SemiBold"/>
              </a:rPr>
              <a:t>Each Month</a:t>
            </a:r>
            <a:br>
              <a:rPr lang="en-US" sz="2800">
                <a:solidFill>
                  <a:srgbClr val="FFFFFF"/>
                </a:solidFill>
                <a:latin typeface="Encode Sans Condensed SemiBold"/>
                <a:ea typeface="Encode Sans Condensed SemiBold"/>
                <a:cs typeface="Encode Sans Condensed SemiBold"/>
                <a:sym typeface="Encode Sans Condensed SemiBold"/>
              </a:rPr>
            </a:br>
            <a:r>
              <a:rPr lang="en-US" sz="2800">
                <a:solidFill>
                  <a:srgbClr val="FFFFFF"/>
                </a:solidFill>
                <a:latin typeface="Encode Sans Condensed SemiBold"/>
                <a:ea typeface="Encode Sans Condensed SemiBold"/>
                <a:cs typeface="Encode Sans Condensed SemiBold"/>
                <a:sym typeface="Encode Sans Condensed SemiBold"/>
              </a:rPr>
              <a:t>4:30 p.m. CST </a:t>
            </a:r>
            <a:endParaRPr sz="2800">
              <a:solidFill>
                <a:srgbClr val="FFFFFF"/>
              </a:solidFill>
              <a:latin typeface="Encode Sans Condensed SemiBold"/>
              <a:ea typeface="Encode Sans Condensed SemiBold"/>
              <a:cs typeface="Encode Sans Condensed SemiBold"/>
              <a:sym typeface="Encode Sans Condensed SemiBold"/>
            </a:endParaRPr>
          </a:p>
        </p:txBody>
      </p:sp>
      <p:pic>
        <p:nvPicPr>
          <p:cNvPr id="317" name="Google Shape;317;g2fff482aa08_0_0"/>
          <p:cNvPicPr preferRelativeResize="0"/>
          <p:nvPr/>
        </p:nvPicPr>
        <p:blipFill>
          <a:blip r:embed="rId4">
            <a:alphaModFix/>
          </a:blip>
          <a:stretch>
            <a:fillRect/>
          </a:stretch>
        </p:blipFill>
        <p:spPr>
          <a:xfrm>
            <a:off x="434400" y="107400"/>
            <a:ext cx="2845202" cy="2377600"/>
          </a:xfrm>
          <a:prstGeom prst="rect">
            <a:avLst/>
          </a:prstGeom>
          <a:noFill/>
          <a:ln>
            <a:noFill/>
          </a:ln>
        </p:spPr>
      </p:pic>
      <p:pic>
        <p:nvPicPr>
          <p:cNvPr id="318" name="Google Shape;318;g2fff482aa08_0_0"/>
          <p:cNvPicPr preferRelativeResize="0"/>
          <p:nvPr/>
        </p:nvPicPr>
        <p:blipFill>
          <a:blip r:embed="rId5">
            <a:alphaModFix/>
          </a:blip>
          <a:stretch>
            <a:fillRect/>
          </a:stretch>
        </p:blipFill>
        <p:spPr>
          <a:xfrm>
            <a:off x="9427200" y="4168200"/>
            <a:ext cx="2438400" cy="2438400"/>
          </a:xfrm>
          <a:prstGeom prst="rect">
            <a:avLst/>
          </a:prstGeom>
          <a:solidFill>
            <a:schemeClr val="dk1"/>
          </a:solid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7246B"/>
        </a:solidFill>
      </p:bgPr>
    </p:bg>
    <p:spTree>
      <p:nvGrpSpPr>
        <p:cNvPr id="139" name="Shape 139"/>
        <p:cNvGrpSpPr/>
        <p:nvPr/>
      </p:nvGrpSpPr>
      <p:grpSpPr>
        <a:xfrm>
          <a:off x="0" y="0"/>
          <a:ext cx="0" cy="0"/>
          <a:chOff x="0" y="0"/>
          <a:chExt cx="0" cy="0"/>
        </a:xfrm>
      </p:grpSpPr>
      <p:sp>
        <p:nvSpPr>
          <p:cNvPr id="140" name="Google Shape;140;p2"/>
          <p:cNvSpPr/>
          <p:nvPr/>
        </p:nvSpPr>
        <p:spPr>
          <a:xfrm>
            <a:off x="8750591" y="1779599"/>
            <a:ext cx="2810525" cy="2733964"/>
          </a:xfrm>
          <a:prstGeom prst="flowChartConnector">
            <a:avLst/>
          </a:prstGeom>
          <a:solidFill>
            <a:srgbClr val="00B2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1" name="Google Shape;141;p2"/>
          <p:cNvSpPr/>
          <p:nvPr/>
        </p:nvSpPr>
        <p:spPr>
          <a:xfrm>
            <a:off x="4785030" y="1742589"/>
            <a:ext cx="2810525" cy="2733964"/>
          </a:xfrm>
          <a:prstGeom prst="flowChartConnector">
            <a:avLst/>
          </a:prstGeom>
          <a:solidFill>
            <a:srgbClr val="00B2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2" name="Google Shape;142;p2"/>
          <p:cNvSpPr/>
          <p:nvPr/>
        </p:nvSpPr>
        <p:spPr>
          <a:xfrm>
            <a:off x="875138" y="1779599"/>
            <a:ext cx="2810525" cy="2733964"/>
          </a:xfrm>
          <a:prstGeom prst="flowChartConnector">
            <a:avLst/>
          </a:prstGeom>
          <a:solidFill>
            <a:srgbClr val="00B2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3" name="Google Shape;143;p2"/>
          <p:cNvSpPr txBox="1"/>
          <p:nvPr>
            <p:ph type="title"/>
          </p:nvPr>
        </p:nvSpPr>
        <p:spPr>
          <a:xfrm>
            <a:off x="119032" y="391492"/>
            <a:ext cx="11953935"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Work Sans"/>
              <a:buNone/>
            </a:pPr>
            <a:r>
              <a:rPr b="1" lang="en-US" sz="3600">
                <a:solidFill>
                  <a:schemeClr val="lt1"/>
                </a:solidFill>
                <a:latin typeface="Work Sans"/>
                <a:ea typeface="Work Sans"/>
                <a:cs typeface="Work Sans"/>
                <a:sym typeface="Work Sans"/>
              </a:rPr>
              <a:t>Growing leaders who create powerful positive change</a:t>
            </a:r>
            <a:br>
              <a:rPr lang="en-US" sz="4500">
                <a:solidFill>
                  <a:schemeClr val="lt1"/>
                </a:solidFill>
                <a:latin typeface="Raleway"/>
                <a:ea typeface="Raleway"/>
                <a:cs typeface="Raleway"/>
                <a:sym typeface="Raleway"/>
              </a:rPr>
            </a:br>
            <a:endParaRPr>
              <a:solidFill>
                <a:schemeClr val="lt1"/>
              </a:solidFill>
            </a:endParaRPr>
          </a:p>
        </p:txBody>
      </p:sp>
      <p:pic>
        <p:nvPicPr>
          <p:cNvPr descr="A picture containing text, person, indoor, working&#10;&#10;Description automatically generated" id="144" name="Google Shape;144;p2"/>
          <p:cNvPicPr preferRelativeResize="0"/>
          <p:nvPr/>
        </p:nvPicPr>
        <p:blipFill rotWithShape="1">
          <a:blip r:embed="rId3">
            <a:alphaModFix/>
          </a:blip>
          <a:srcRect b="13694" l="0" r="0" t="11320"/>
          <a:stretch/>
        </p:blipFill>
        <p:spPr>
          <a:xfrm>
            <a:off x="8996919" y="2023008"/>
            <a:ext cx="2385652" cy="2257981"/>
          </a:xfrm>
          <a:prstGeom prst="flowChartConnector">
            <a:avLst/>
          </a:prstGeom>
          <a:noFill/>
          <a:ln>
            <a:noFill/>
          </a:ln>
        </p:spPr>
      </p:pic>
      <p:pic>
        <p:nvPicPr>
          <p:cNvPr id="145" name="Google Shape;145;p2"/>
          <p:cNvPicPr preferRelativeResize="0"/>
          <p:nvPr/>
        </p:nvPicPr>
        <p:blipFill rotWithShape="1">
          <a:blip r:embed="rId4">
            <a:alphaModFix/>
          </a:blip>
          <a:srcRect b="0" l="0" r="0" t="0"/>
          <a:stretch/>
        </p:blipFill>
        <p:spPr>
          <a:xfrm>
            <a:off x="5008044" y="1929552"/>
            <a:ext cx="2385653" cy="2360038"/>
          </a:xfrm>
          <a:prstGeom prst="flowChartConnector">
            <a:avLst/>
          </a:prstGeom>
          <a:noFill/>
          <a:ln>
            <a:noFill/>
          </a:ln>
        </p:spPr>
      </p:pic>
      <p:pic>
        <p:nvPicPr>
          <p:cNvPr id="146" name="Google Shape;146;p2"/>
          <p:cNvPicPr preferRelativeResize="0"/>
          <p:nvPr/>
        </p:nvPicPr>
        <p:blipFill rotWithShape="1">
          <a:blip r:embed="rId5">
            <a:alphaModFix/>
          </a:blip>
          <a:srcRect b="0" l="0" r="0" t="0"/>
          <a:stretch/>
        </p:blipFill>
        <p:spPr>
          <a:xfrm>
            <a:off x="1096525" y="1966563"/>
            <a:ext cx="2385653" cy="2360037"/>
          </a:xfrm>
          <a:prstGeom prst="flowChartConnector">
            <a:avLst/>
          </a:prstGeom>
          <a:noFill/>
          <a:ln>
            <a:noFill/>
          </a:ln>
        </p:spPr>
      </p:pic>
      <p:sp>
        <p:nvSpPr>
          <p:cNvPr id="147" name="Google Shape;147;p2"/>
          <p:cNvSpPr/>
          <p:nvPr/>
        </p:nvSpPr>
        <p:spPr>
          <a:xfrm>
            <a:off x="1105622" y="1987977"/>
            <a:ext cx="2385653" cy="2360037"/>
          </a:xfrm>
          <a:prstGeom prst="flowChartConnector">
            <a:avLst/>
          </a:prstGeom>
          <a:solidFill>
            <a:srgbClr val="37246B">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8" name="Google Shape;148;p2"/>
          <p:cNvSpPr/>
          <p:nvPr/>
        </p:nvSpPr>
        <p:spPr>
          <a:xfrm>
            <a:off x="9006016" y="2012216"/>
            <a:ext cx="2385653" cy="2268773"/>
          </a:xfrm>
          <a:prstGeom prst="flowChartConnector">
            <a:avLst/>
          </a:prstGeom>
          <a:solidFill>
            <a:srgbClr val="37246B">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9" name="Google Shape;149;p2"/>
          <p:cNvSpPr/>
          <p:nvPr/>
        </p:nvSpPr>
        <p:spPr>
          <a:xfrm>
            <a:off x="5008045" y="1929553"/>
            <a:ext cx="2394750" cy="2360037"/>
          </a:xfrm>
          <a:prstGeom prst="flowChartConnector">
            <a:avLst/>
          </a:prstGeom>
          <a:solidFill>
            <a:srgbClr val="37246B">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0" name="Google Shape;150;p2"/>
          <p:cNvSpPr txBox="1"/>
          <p:nvPr/>
        </p:nvSpPr>
        <p:spPr>
          <a:xfrm>
            <a:off x="1087573" y="4964022"/>
            <a:ext cx="238565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lt1"/>
                </a:solidFill>
                <a:latin typeface="Work Sans"/>
                <a:ea typeface="Work Sans"/>
                <a:cs typeface="Work Sans"/>
                <a:sym typeface="Work Sans"/>
              </a:rPr>
              <a:t>Country</a:t>
            </a:r>
            <a:endParaRPr/>
          </a:p>
        </p:txBody>
      </p:sp>
      <p:sp>
        <p:nvSpPr>
          <p:cNvPr id="151" name="Google Shape;151;p2"/>
          <p:cNvSpPr txBox="1"/>
          <p:nvPr/>
        </p:nvSpPr>
        <p:spPr>
          <a:xfrm>
            <a:off x="9175463" y="4964022"/>
            <a:ext cx="238565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lt1"/>
                </a:solidFill>
                <a:latin typeface="Work Sans"/>
                <a:ea typeface="Work Sans"/>
                <a:cs typeface="Work Sans"/>
                <a:sym typeface="Work Sans"/>
              </a:rPr>
              <a:t>Children</a:t>
            </a:r>
            <a:endParaRPr/>
          </a:p>
        </p:txBody>
      </p:sp>
      <p:sp>
        <p:nvSpPr>
          <p:cNvPr id="152" name="Google Shape;152;p2"/>
          <p:cNvSpPr txBox="1"/>
          <p:nvPr/>
        </p:nvSpPr>
        <p:spPr>
          <a:xfrm>
            <a:off x="5123886" y="4964022"/>
            <a:ext cx="238565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lt1"/>
                </a:solidFill>
                <a:latin typeface="Work Sans"/>
                <a:ea typeface="Work Sans"/>
                <a:cs typeface="Work Sans"/>
                <a:sym typeface="Work Sans"/>
              </a:rPr>
              <a:t>Community</a:t>
            </a:r>
            <a:endParaRPr/>
          </a:p>
        </p:txBody>
      </p:sp>
      <p:pic>
        <p:nvPicPr>
          <p:cNvPr descr="A picture containing text&#10;&#10;Description automatically generated" id="153" name="Google Shape;153;p2"/>
          <p:cNvPicPr preferRelativeResize="0"/>
          <p:nvPr/>
        </p:nvPicPr>
        <p:blipFill rotWithShape="1">
          <a:blip r:embed="rId6">
            <a:alphaModFix/>
          </a:blip>
          <a:srcRect b="0" l="0" r="0" t="0"/>
          <a:stretch/>
        </p:blipFill>
        <p:spPr>
          <a:xfrm>
            <a:off x="10868923" y="5633489"/>
            <a:ext cx="1053489" cy="105348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58" name="Shape 158"/>
        <p:cNvGrpSpPr/>
        <p:nvPr/>
      </p:nvGrpSpPr>
      <p:grpSpPr>
        <a:xfrm>
          <a:off x="0" y="0"/>
          <a:ext cx="0" cy="0"/>
          <a:chOff x="0" y="0"/>
          <a:chExt cx="0" cy="0"/>
        </a:xfrm>
      </p:grpSpPr>
      <p:pic>
        <p:nvPicPr>
          <p:cNvPr descr="The planet earth taken from the outer space" id="159" name="Google Shape;159;p3"/>
          <p:cNvPicPr preferRelativeResize="0"/>
          <p:nvPr>
            <p:ph idx="1" type="body"/>
          </p:nvPr>
        </p:nvPicPr>
        <p:blipFill rotWithShape="1">
          <a:blip r:embed="rId3">
            <a:alphaModFix amt="35000"/>
          </a:blip>
          <a:srcRect b="11731" l="0" r="0" t="2078"/>
          <a:stretch/>
        </p:blipFill>
        <p:spPr>
          <a:xfrm>
            <a:off x="20" y="1282"/>
            <a:ext cx="12191980" cy="6856718"/>
          </a:xfrm>
          <a:prstGeom prst="rect">
            <a:avLst/>
          </a:prstGeom>
          <a:noFill/>
          <a:ln>
            <a:noFill/>
          </a:ln>
        </p:spPr>
      </p:pic>
      <p:grpSp>
        <p:nvGrpSpPr>
          <p:cNvPr id="160" name="Google Shape;160;p3"/>
          <p:cNvGrpSpPr/>
          <p:nvPr/>
        </p:nvGrpSpPr>
        <p:grpSpPr>
          <a:xfrm>
            <a:off x="8497862" y="1254933"/>
            <a:ext cx="2121070" cy="1248589"/>
            <a:chOff x="5676351" y="593223"/>
            <a:chExt cx="1440180" cy="739051"/>
          </a:xfrm>
        </p:grpSpPr>
        <p:sp>
          <p:nvSpPr>
            <p:cNvPr id="161" name="Google Shape;161;p3"/>
            <p:cNvSpPr/>
            <p:nvPr/>
          </p:nvSpPr>
          <p:spPr>
            <a:xfrm>
              <a:off x="5692963" y="1248454"/>
              <a:ext cx="523240" cy="83820"/>
            </a:xfrm>
            <a:custGeom>
              <a:rect b="b" l="l" r="r" t="t"/>
              <a:pathLst>
                <a:path extrusionOk="0" h="83819" w="523239">
                  <a:moveTo>
                    <a:pt x="76898" y="19773"/>
                  </a:moveTo>
                  <a:lnTo>
                    <a:pt x="71704" y="12433"/>
                  </a:lnTo>
                  <a:lnTo>
                    <a:pt x="64452" y="6108"/>
                  </a:lnTo>
                  <a:lnTo>
                    <a:pt x="54813" y="1676"/>
                  </a:lnTo>
                  <a:lnTo>
                    <a:pt x="42456" y="0"/>
                  </a:lnTo>
                  <a:lnTo>
                    <a:pt x="25844" y="3048"/>
                  </a:lnTo>
                  <a:lnTo>
                    <a:pt x="12357" y="11595"/>
                  </a:lnTo>
                  <a:lnTo>
                    <a:pt x="3314" y="24815"/>
                  </a:lnTo>
                  <a:lnTo>
                    <a:pt x="0" y="41846"/>
                  </a:lnTo>
                  <a:lnTo>
                    <a:pt x="3314" y="58877"/>
                  </a:lnTo>
                  <a:lnTo>
                    <a:pt x="12357" y="72097"/>
                  </a:lnTo>
                  <a:lnTo>
                    <a:pt x="25844" y="80657"/>
                  </a:lnTo>
                  <a:lnTo>
                    <a:pt x="42456" y="83693"/>
                  </a:lnTo>
                  <a:lnTo>
                    <a:pt x="54800" y="82003"/>
                  </a:lnTo>
                  <a:lnTo>
                    <a:pt x="64414" y="77520"/>
                  </a:lnTo>
                  <a:lnTo>
                    <a:pt x="71653" y="71158"/>
                  </a:lnTo>
                  <a:lnTo>
                    <a:pt x="76898" y="63804"/>
                  </a:lnTo>
                  <a:lnTo>
                    <a:pt x="62103" y="56642"/>
                  </a:lnTo>
                  <a:lnTo>
                    <a:pt x="58712" y="63309"/>
                  </a:lnTo>
                  <a:lnTo>
                    <a:pt x="51422" y="68414"/>
                  </a:lnTo>
                  <a:lnTo>
                    <a:pt x="42456" y="68414"/>
                  </a:lnTo>
                  <a:lnTo>
                    <a:pt x="32664" y="66408"/>
                  </a:lnTo>
                  <a:lnTo>
                    <a:pt x="24815" y="60858"/>
                  </a:lnTo>
                  <a:lnTo>
                    <a:pt x="19608" y="52451"/>
                  </a:lnTo>
                  <a:lnTo>
                    <a:pt x="17716" y="41846"/>
                  </a:lnTo>
                  <a:lnTo>
                    <a:pt x="19608" y="31254"/>
                  </a:lnTo>
                  <a:lnTo>
                    <a:pt x="24815" y="22834"/>
                  </a:lnTo>
                  <a:lnTo>
                    <a:pt x="32664" y="17284"/>
                  </a:lnTo>
                  <a:lnTo>
                    <a:pt x="42456" y="15278"/>
                  </a:lnTo>
                  <a:lnTo>
                    <a:pt x="51422" y="15278"/>
                  </a:lnTo>
                  <a:lnTo>
                    <a:pt x="58712" y="20497"/>
                  </a:lnTo>
                  <a:lnTo>
                    <a:pt x="62103" y="27051"/>
                  </a:lnTo>
                  <a:lnTo>
                    <a:pt x="76898" y="19773"/>
                  </a:lnTo>
                  <a:close/>
                </a:path>
                <a:path extrusionOk="0" h="83819" w="523239">
                  <a:moveTo>
                    <a:pt x="159994" y="1346"/>
                  </a:moveTo>
                  <a:lnTo>
                    <a:pt x="142646" y="1346"/>
                  </a:lnTo>
                  <a:lnTo>
                    <a:pt x="142646" y="33121"/>
                  </a:lnTo>
                  <a:lnTo>
                    <a:pt x="104444" y="33121"/>
                  </a:lnTo>
                  <a:lnTo>
                    <a:pt x="104444" y="1346"/>
                  </a:lnTo>
                  <a:lnTo>
                    <a:pt x="87210" y="1346"/>
                  </a:lnTo>
                  <a:lnTo>
                    <a:pt x="87210" y="82245"/>
                  </a:lnTo>
                  <a:lnTo>
                    <a:pt x="104444" y="82245"/>
                  </a:lnTo>
                  <a:lnTo>
                    <a:pt x="104444" y="48272"/>
                  </a:lnTo>
                  <a:lnTo>
                    <a:pt x="142646" y="48272"/>
                  </a:lnTo>
                  <a:lnTo>
                    <a:pt x="142646" y="82245"/>
                  </a:lnTo>
                  <a:lnTo>
                    <a:pt x="159994" y="82245"/>
                  </a:lnTo>
                  <a:lnTo>
                    <a:pt x="159994" y="1346"/>
                  </a:lnTo>
                  <a:close/>
                </a:path>
                <a:path extrusionOk="0" h="83819" w="523239">
                  <a:moveTo>
                    <a:pt x="251320" y="82232"/>
                  </a:moveTo>
                  <a:lnTo>
                    <a:pt x="245948" y="68287"/>
                  </a:lnTo>
                  <a:lnTo>
                    <a:pt x="240195" y="53365"/>
                  </a:lnTo>
                  <a:lnTo>
                    <a:pt x="225894" y="16243"/>
                  </a:lnTo>
                  <a:lnTo>
                    <a:pt x="222694" y="7937"/>
                  </a:lnTo>
                  <a:lnTo>
                    <a:pt x="222694" y="53365"/>
                  </a:lnTo>
                  <a:lnTo>
                    <a:pt x="195897" y="53365"/>
                  </a:lnTo>
                  <a:lnTo>
                    <a:pt x="209359" y="16243"/>
                  </a:lnTo>
                  <a:lnTo>
                    <a:pt x="222694" y="53365"/>
                  </a:lnTo>
                  <a:lnTo>
                    <a:pt x="222694" y="7937"/>
                  </a:lnTo>
                  <a:lnTo>
                    <a:pt x="220154" y="1333"/>
                  </a:lnTo>
                  <a:lnTo>
                    <a:pt x="198564" y="1333"/>
                  </a:lnTo>
                  <a:lnTo>
                    <a:pt x="167271" y="82232"/>
                  </a:lnTo>
                  <a:lnTo>
                    <a:pt x="186194" y="82232"/>
                  </a:lnTo>
                  <a:lnTo>
                    <a:pt x="191287" y="68287"/>
                  </a:lnTo>
                  <a:lnTo>
                    <a:pt x="227431" y="68287"/>
                  </a:lnTo>
                  <a:lnTo>
                    <a:pt x="232524" y="82232"/>
                  </a:lnTo>
                  <a:lnTo>
                    <a:pt x="251320" y="82232"/>
                  </a:lnTo>
                  <a:close/>
                </a:path>
                <a:path extrusionOk="0" h="83819" w="523239">
                  <a:moveTo>
                    <a:pt x="331254" y="1346"/>
                  </a:moveTo>
                  <a:lnTo>
                    <a:pt x="314020" y="1346"/>
                  </a:lnTo>
                  <a:lnTo>
                    <a:pt x="314020" y="53733"/>
                  </a:lnTo>
                  <a:lnTo>
                    <a:pt x="276555" y="1346"/>
                  </a:lnTo>
                  <a:lnTo>
                    <a:pt x="258838" y="1346"/>
                  </a:lnTo>
                  <a:lnTo>
                    <a:pt x="258838" y="82245"/>
                  </a:lnTo>
                  <a:lnTo>
                    <a:pt x="276059" y="82245"/>
                  </a:lnTo>
                  <a:lnTo>
                    <a:pt x="276059" y="27901"/>
                  </a:lnTo>
                  <a:lnTo>
                    <a:pt x="314629" y="82245"/>
                  </a:lnTo>
                  <a:lnTo>
                    <a:pt x="331254" y="82245"/>
                  </a:lnTo>
                  <a:lnTo>
                    <a:pt x="331254" y="1346"/>
                  </a:lnTo>
                  <a:close/>
                </a:path>
                <a:path extrusionOk="0" h="83819" w="523239">
                  <a:moveTo>
                    <a:pt x="420878" y="37604"/>
                  </a:moveTo>
                  <a:lnTo>
                    <a:pt x="382308" y="37604"/>
                  </a:lnTo>
                  <a:lnTo>
                    <a:pt x="382308" y="52400"/>
                  </a:lnTo>
                  <a:lnTo>
                    <a:pt x="403898" y="52400"/>
                  </a:lnTo>
                  <a:lnTo>
                    <a:pt x="403898" y="62217"/>
                  </a:lnTo>
                  <a:lnTo>
                    <a:pt x="400392" y="65366"/>
                  </a:lnTo>
                  <a:lnTo>
                    <a:pt x="393839" y="68414"/>
                  </a:lnTo>
                  <a:lnTo>
                    <a:pt x="386435" y="68414"/>
                  </a:lnTo>
                  <a:lnTo>
                    <a:pt x="376288" y="66421"/>
                  </a:lnTo>
                  <a:lnTo>
                    <a:pt x="368261" y="60858"/>
                  </a:lnTo>
                  <a:lnTo>
                    <a:pt x="362991" y="52451"/>
                  </a:lnTo>
                  <a:lnTo>
                    <a:pt x="361086" y="41846"/>
                  </a:lnTo>
                  <a:lnTo>
                    <a:pt x="362991" y="31254"/>
                  </a:lnTo>
                  <a:lnTo>
                    <a:pt x="368261" y="22834"/>
                  </a:lnTo>
                  <a:lnTo>
                    <a:pt x="376288" y="17284"/>
                  </a:lnTo>
                  <a:lnTo>
                    <a:pt x="386435" y="15278"/>
                  </a:lnTo>
                  <a:lnTo>
                    <a:pt x="394919" y="15278"/>
                  </a:lnTo>
                  <a:lnTo>
                    <a:pt x="401840" y="19773"/>
                  </a:lnTo>
                  <a:lnTo>
                    <a:pt x="405599" y="25476"/>
                  </a:lnTo>
                  <a:lnTo>
                    <a:pt x="419912" y="17716"/>
                  </a:lnTo>
                  <a:lnTo>
                    <a:pt x="414426" y="10909"/>
                  </a:lnTo>
                  <a:lnTo>
                    <a:pt x="407136" y="5270"/>
                  </a:lnTo>
                  <a:lnTo>
                    <a:pt x="397865" y="1422"/>
                  </a:lnTo>
                  <a:lnTo>
                    <a:pt x="386435" y="0"/>
                  </a:lnTo>
                  <a:lnTo>
                    <a:pt x="369735" y="2946"/>
                  </a:lnTo>
                  <a:lnTo>
                    <a:pt x="356044" y="11328"/>
                  </a:lnTo>
                  <a:lnTo>
                    <a:pt x="346786" y="24511"/>
                  </a:lnTo>
                  <a:lnTo>
                    <a:pt x="343382" y="41846"/>
                  </a:lnTo>
                  <a:lnTo>
                    <a:pt x="346786" y="59156"/>
                  </a:lnTo>
                  <a:lnTo>
                    <a:pt x="356044" y="72390"/>
                  </a:lnTo>
                  <a:lnTo>
                    <a:pt x="369735" y="80848"/>
                  </a:lnTo>
                  <a:lnTo>
                    <a:pt x="386435" y="83820"/>
                  </a:lnTo>
                  <a:lnTo>
                    <a:pt x="396849" y="82727"/>
                  </a:lnTo>
                  <a:lnTo>
                    <a:pt x="406069" y="79641"/>
                  </a:lnTo>
                  <a:lnTo>
                    <a:pt x="414083" y="74815"/>
                  </a:lnTo>
                  <a:lnTo>
                    <a:pt x="420878" y="68529"/>
                  </a:lnTo>
                  <a:lnTo>
                    <a:pt x="420878" y="37604"/>
                  </a:lnTo>
                  <a:close/>
                </a:path>
                <a:path extrusionOk="0" h="83819" w="523239">
                  <a:moveTo>
                    <a:pt x="491845" y="1346"/>
                  </a:moveTo>
                  <a:lnTo>
                    <a:pt x="434594" y="1346"/>
                  </a:lnTo>
                  <a:lnTo>
                    <a:pt x="434594" y="82245"/>
                  </a:lnTo>
                  <a:lnTo>
                    <a:pt x="491845" y="82245"/>
                  </a:lnTo>
                  <a:lnTo>
                    <a:pt x="491845" y="67322"/>
                  </a:lnTo>
                  <a:lnTo>
                    <a:pt x="451815" y="67322"/>
                  </a:lnTo>
                  <a:lnTo>
                    <a:pt x="451815" y="48526"/>
                  </a:lnTo>
                  <a:lnTo>
                    <a:pt x="490994" y="48526"/>
                  </a:lnTo>
                  <a:lnTo>
                    <a:pt x="490994" y="33731"/>
                  </a:lnTo>
                  <a:lnTo>
                    <a:pt x="451815" y="33731"/>
                  </a:lnTo>
                  <a:lnTo>
                    <a:pt x="451815" y="16141"/>
                  </a:lnTo>
                  <a:lnTo>
                    <a:pt x="491845" y="16141"/>
                  </a:lnTo>
                  <a:lnTo>
                    <a:pt x="491845" y="1346"/>
                  </a:lnTo>
                  <a:close/>
                </a:path>
                <a:path extrusionOk="0" h="83819" w="523239">
                  <a:moveTo>
                    <a:pt x="522655" y="68414"/>
                  </a:moveTo>
                  <a:lnTo>
                    <a:pt x="518160" y="63919"/>
                  </a:lnTo>
                  <a:lnTo>
                    <a:pt x="512826" y="63919"/>
                  </a:lnTo>
                  <a:lnTo>
                    <a:pt x="507492" y="63919"/>
                  </a:lnTo>
                  <a:lnTo>
                    <a:pt x="503008" y="68414"/>
                  </a:lnTo>
                  <a:lnTo>
                    <a:pt x="503008" y="79070"/>
                  </a:lnTo>
                  <a:lnTo>
                    <a:pt x="507492" y="83566"/>
                  </a:lnTo>
                  <a:lnTo>
                    <a:pt x="518160" y="83566"/>
                  </a:lnTo>
                  <a:lnTo>
                    <a:pt x="522655" y="79070"/>
                  </a:lnTo>
                  <a:lnTo>
                    <a:pt x="522655" y="6841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 name="Google Shape;162;p3"/>
            <p:cNvSpPr/>
            <p:nvPr/>
          </p:nvSpPr>
          <p:spPr>
            <a:xfrm>
              <a:off x="6251756" y="1248454"/>
              <a:ext cx="358428" cy="8369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3" name="Google Shape;163;p3"/>
            <p:cNvSpPr/>
            <p:nvPr/>
          </p:nvSpPr>
          <p:spPr>
            <a:xfrm>
              <a:off x="6647056" y="1248454"/>
              <a:ext cx="452536" cy="8369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4" name="Google Shape;164;p3"/>
            <p:cNvSpPr/>
            <p:nvPr/>
          </p:nvSpPr>
          <p:spPr>
            <a:xfrm>
              <a:off x="5676351" y="593223"/>
              <a:ext cx="1440180" cy="619760"/>
            </a:xfrm>
            <a:custGeom>
              <a:rect b="b" l="l" r="r" t="t"/>
              <a:pathLst>
                <a:path extrusionOk="0" h="619760" w="1440179">
                  <a:moveTo>
                    <a:pt x="465074" y="415251"/>
                  </a:moveTo>
                  <a:lnTo>
                    <a:pt x="420255" y="452920"/>
                  </a:lnTo>
                  <a:lnTo>
                    <a:pt x="365569" y="473443"/>
                  </a:lnTo>
                  <a:lnTo>
                    <a:pt x="335940" y="476237"/>
                  </a:lnTo>
                  <a:lnTo>
                    <a:pt x="306095" y="474078"/>
                  </a:lnTo>
                  <a:lnTo>
                    <a:pt x="251066" y="452475"/>
                  </a:lnTo>
                  <a:lnTo>
                    <a:pt x="222186" y="423811"/>
                  </a:lnTo>
                  <a:lnTo>
                    <a:pt x="204838" y="385165"/>
                  </a:lnTo>
                  <a:lnTo>
                    <a:pt x="200279" y="341604"/>
                  </a:lnTo>
                  <a:lnTo>
                    <a:pt x="201472" y="326707"/>
                  </a:lnTo>
                  <a:lnTo>
                    <a:pt x="214795" y="285216"/>
                  </a:lnTo>
                  <a:lnTo>
                    <a:pt x="241071" y="253072"/>
                  </a:lnTo>
                  <a:lnTo>
                    <a:pt x="294322" y="225691"/>
                  </a:lnTo>
                  <a:lnTo>
                    <a:pt x="354304" y="220383"/>
                  </a:lnTo>
                  <a:lnTo>
                    <a:pt x="359689" y="220802"/>
                  </a:lnTo>
                  <a:lnTo>
                    <a:pt x="370370" y="222440"/>
                  </a:lnTo>
                  <a:lnTo>
                    <a:pt x="283768" y="83807"/>
                  </a:lnTo>
                  <a:lnTo>
                    <a:pt x="238899" y="91490"/>
                  </a:lnTo>
                  <a:lnTo>
                    <a:pt x="188556" y="106375"/>
                  </a:lnTo>
                  <a:lnTo>
                    <a:pt x="150799" y="122923"/>
                  </a:lnTo>
                  <a:lnTo>
                    <a:pt x="116344" y="143078"/>
                  </a:lnTo>
                  <a:lnTo>
                    <a:pt x="85712" y="166598"/>
                  </a:lnTo>
                  <a:lnTo>
                    <a:pt x="58826" y="193852"/>
                  </a:lnTo>
                  <a:lnTo>
                    <a:pt x="26885" y="240880"/>
                  </a:lnTo>
                  <a:lnTo>
                    <a:pt x="11226" y="278180"/>
                  </a:lnTo>
                  <a:lnTo>
                    <a:pt x="2273" y="317627"/>
                  </a:lnTo>
                  <a:lnTo>
                    <a:pt x="0" y="358952"/>
                  </a:lnTo>
                  <a:lnTo>
                    <a:pt x="1333" y="379641"/>
                  </a:lnTo>
                  <a:lnTo>
                    <a:pt x="8534" y="419176"/>
                  </a:lnTo>
                  <a:lnTo>
                    <a:pt x="21678" y="455853"/>
                  </a:lnTo>
                  <a:lnTo>
                    <a:pt x="40563" y="489445"/>
                  </a:lnTo>
                  <a:lnTo>
                    <a:pt x="77660" y="532777"/>
                  </a:lnTo>
                  <a:lnTo>
                    <a:pt x="123037" y="566991"/>
                  </a:lnTo>
                  <a:lnTo>
                    <a:pt x="158965" y="585597"/>
                  </a:lnTo>
                  <a:lnTo>
                    <a:pt x="199326" y="600392"/>
                  </a:lnTo>
                  <a:lnTo>
                    <a:pt x="238404" y="609930"/>
                  </a:lnTo>
                  <a:lnTo>
                    <a:pt x="276301" y="615632"/>
                  </a:lnTo>
                  <a:lnTo>
                    <a:pt x="334314" y="619252"/>
                  </a:lnTo>
                  <a:lnTo>
                    <a:pt x="465074" y="619379"/>
                  </a:lnTo>
                  <a:lnTo>
                    <a:pt x="465074" y="415251"/>
                  </a:lnTo>
                  <a:close/>
                </a:path>
                <a:path extrusionOk="0" h="619760" w="1440179">
                  <a:moveTo>
                    <a:pt x="897585" y="0"/>
                  </a:moveTo>
                  <a:lnTo>
                    <a:pt x="688390" y="0"/>
                  </a:lnTo>
                  <a:lnTo>
                    <a:pt x="575957" y="208927"/>
                  </a:lnTo>
                  <a:lnTo>
                    <a:pt x="461683" y="0"/>
                  </a:lnTo>
                  <a:lnTo>
                    <a:pt x="252488" y="0"/>
                  </a:lnTo>
                  <a:lnTo>
                    <a:pt x="482879" y="373303"/>
                  </a:lnTo>
                  <a:lnTo>
                    <a:pt x="482879" y="619379"/>
                  </a:lnTo>
                  <a:lnTo>
                    <a:pt x="669036" y="619379"/>
                  </a:lnTo>
                  <a:lnTo>
                    <a:pt x="669036" y="373303"/>
                  </a:lnTo>
                  <a:lnTo>
                    <a:pt x="897585" y="0"/>
                  </a:lnTo>
                  <a:close/>
                </a:path>
                <a:path extrusionOk="0" h="619760" w="1440179">
                  <a:moveTo>
                    <a:pt x="1439951" y="80365"/>
                  </a:moveTo>
                  <a:lnTo>
                    <a:pt x="1262976" y="80365"/>
                  </a:lnTo>
                  <a:lnTo>
                    <a:pt x="1190955" y="410083"/>
                  </a:lnTo>
                  <a:lnTo>
                    <a:pt x="1117981" y="80365"/>
                  </a:lnTo>
                  <a:lnTo>
                    <a:pt x="999477" y="80365"/>
                  </a:lnTo>
                  <a:lnTo>
                    <a:pt x="914984" y="410083"/>
                  </a:lnTo>
                  <a:lnTo>
                    <a:pt x="857084" y="98590"/>
                  </a:lnTo>
                  <a:lnTo>
                    <a:pt x="734415" y="300291"/>
                  </a:lnTo>
                  <a:lnTo>
                    <a:pt x="816991" y="619379"/>
                  </a:lnTo>
                  <a:lnTo>
                    <a:pt x="982268" y="619379"/>
                  </a:lnTo>
                  <a:lnTo>
                    <a:pt x="1054646" y="313918"/>
                  </a:lnTo>
                  <a:lnTo>
                    <a:pt x="1116368" y="619379"/>
                  </a:lnTo>
                  <a:lnTo>
                    <a:pt x="1281633" y="619379"/>
                  </a:lnTo>
                  <a:lnTo>
                    <a:pt x="1439951" y="80365"/>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pic>
        <p:nvPicPr>
          <p:cNvPr descr="Badge Follow with solid fill" id="165" name="Google Shape;165;p3"/>
          <p:cNvPicPr preferRelativeResize="0"/>
          <p:nvPr/>
        </p:nvPicPr>
        <p:blipFill rotWithShape="1">
          <a:blip r:embed="rId6">
            <a:alphaModFix/>
          </a:blip>
          <a:srcRect b="0" l="0" r="0" t="0"/>
          <a:stretch/>
        </p:blipFill>
        <p:spPr>
          <a:xfrm>
            <a:off x="5848650" y="2987871"/>
            <a:ext cx="672274" cy="672274"/>
          </a:xfrm>
          <a:prstGeom prst="rect">
            <a:avLst/>
          </a:prstGeom>
          <a:noFill/>
          <a:ln>
            <a:noFill/>
          </a:ln>
        </p:spPr>
      </p:pic>
      <p:sp>
        <p:nvSpPr>
          <p:cNvPr id="166" name="Google Shape;166;p3"/>
          <p:cNvSpPr/>
          <p:nvPr/>
        </p:nvSpPr>
        <p:spPr>
          <a:xfrm>
            <a:off x="8353017" y="3371262"/>
            <a:ext cx="2531366" cy="2514600"/>
          </a:xfrm>
          <a:prstGeom prst="flowChartConnector">
            <a:avLst/>
          </a:prstGeom>
          <a:solidFill>
            <a:srgbClr val="00B2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Group with solid fill" id="167" name="Google Shape;167;p3"/>
          <p:cNvPicPr preferRelativeResize="0"/>
          <p:nvPr/>
        </p:nvPicPr>
        <p:blipFill rotWithShape="1">
          <a:blip r:embed="rId7">
            <a:alphaModFix/>
          </a:blip>
          <a:srcRect b="0" l="0" r="0" t="0"/>
          <a:stretch/>
        </p:blipFill>
        <p:spPr>
          <a:xfrm>
            <a:off x="8700674" y="3660145"/>
            <a:ext cx="1902760" cy="1902760"/>
          </a:xfrm>
          <a:prstGeom prst="rect">
            <a:avLst/>
          </a:prstGeom>
          <a:noFill/>
          <a:ln>
            <a:noFill/>
          </a:ln>
        </p:spPr>
      </p:pic>
      <p:sp>
        <p:nvSpPr>
          <p:cNvPr id="168" name="Google Shape;168;p3"/>
          <p:cNvSpPr txBox="1"/>
          <p:nvPr/>
        </p:nvSpPr>
        <p:spPr>
          <a:xfrm>
            <a:off x="9196327" y="5294770"/>
            <a:ext cx="97134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Arial"/>
                <a:ea typeface="Arial"/>
                <a:cs typeface="Arial"/>
                <a:sym typeface="Arial"/>
              </a:rPr>
              <a:t>Adults</a:t>
            </a:r>
            <a:endParaRPr/>
          </a:p>
        </p:txBody>
      </p:sp>
      <p:sp>
        <p:nvSpPr>
          <p:cNvPr id="169" name="Google Shape;169;p3"/>
          <p:cNvSpPr/>
          <p:nvPr/>
        </p:nvSpPr>
        <p:spPr>
          <a:xfrm>
            <a:off x="9482885" y="2688081"/>
            <a:ext cx="255748" cy="726784"/>
          </a:xfrm>
          <a:prstGeom prst="upArrow">
            <a:avLst>
              <a:gd fmla="val 50000" name="adj1"/>
              <a:gd fmla="val 5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0" name="Google Shape;170;p3"/>
          <p:cNvSpPr/>
          <p:nvPr/>
        </p:nvSpPr>
        <p:spPr>
          <a:xfrm>
            <a:off x="8232500" y="2638798"/>
            <a:ext cx="2839108" cy="5508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1" name="Google Shape;171;p3"/>
          <p:cNvSpPr/>
          <p:nvPr/>
        </p:nvSpPr>
        <p:spPr>
          <a:xfrm>
            <a:off x="1481840" y="3371262"/>
            <a:ext cx="2531366" cy="2514600"/>
          </a:xfrm>
          <a:prstGeom prst="flowChartConnector">
            <a:avLst/>
          </a:prstGeom>
          <a:solidFill>
            <a:srgbClr val="00B2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2" name="Google Shape;172;p3"/>
          <p:cNvSpPr txBox="1"/>
          <p:nvPr/>
        </p:nvSpPr>
        <p:spPr>
          <a:xfrm>
            <a:off x="2325150" y="5294770"/>
            <a:ext cx="97134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Arial"/>
                <a:ea typeface="Arial"/>
                <a:cs typeface="Arial"/>
                <a:sym typeface="Arial"/>
              </a:rPr>
              <a:t>Youth</a:t>
            </a:r>
            <a:endParaRPr/>
          </a:p>
        </p:txBody>
      </p:sp>
      <p:sp>
        <p:nvSpPr>
          <p:cNvPr id="173" name="Google Shape;173;p3"/>
          <p:cNvSpPr/>
          <p:nvPr/>
        </p:nvSpPr>
        <p:spPr>
          <a:xfrm>
            <a:off x="2611708" y="2688081"/>
            <a:ext cx="255748" cy="726784"/>
          </a:xfrm>
          <a:prstGeom prst="upArrow">
            <a:avLst>
              <a:gd fmla="val 50000" name="adj1"/>
              <a:gd fmla="val 5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4" name="Google Shape;174;p3"/>
          <p:cNvSpPr/>
          <p:nvPr/>
        </p:nvSpPr>
        <p:spPr>
          <a:xfrm>
            <a:off x="1361323" y="2638798"/>
            <a:ext cx="2839108" cy="5508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Children with solid fill" id="175" name="Google Shape;175;p3"/>
          <p:cNvPicPr preferRelativeResize="0"/>
          <p:nvPr/>
        </p:nvPicPr>
        <p:blipFill rotWithShape="1">
          <a:blip r:embed="rId8">
            <a:alphaModFix/>
          </a:blip>
          <a:srcRect b="0" l="0" r="0" t="0"/>
          <a:stretch/>
        </p:blipFill>
        <p:spPr>
          <a:xfrm>
            <a:off x="1918720" y="3921181"/>
            <a:ext cx="1641724" cy="1641724"/>
          </a:xfrm>
          <a:prstGeom prst="rect">
            <a:avLst/>
          </a:prstGeom>
          <a:noFill/>
          <a:ln>
            <a:noFill/>
          </a:ln>
        </p:spPr>
      </p:pic>
      <p:pic>
        <p:nvPicPr>
          <p:cNvPr descr="Logo&#10;&#10;Description automatically generated" id="176" name="Google Shape;176;p3"/>
          <p:cNvPicPr preferRelativeResize="0"/>
          <p:nvPr/>
        </p:nvPicPr>
        <p:blipFill rotWithShape="1">
          <a:blip r:embed="rId9">
            <a:alphaModFix/>
          </a:blip>
          <a:srcRect b="0" l="0" r="0" t="0"/>
          <a:stretch/>
        </p:blipFill>
        <p:spPr>
          <a:xfrm>
            <a:off x="1388478" y="1184083"/>
            <a:ext cx="2702208" cy="136686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28abf2df904_0_0"/>
          <p:cNvSpPr txBox="1"/>
          <p:nvPr/>
        </p:nvSpPr>
        <p:spPr>
          <a:xfrm>
            <a:off x="4513952" y="2240550"/>
            <a:ext cx="2745600" cy="443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11D1E"/>
              </a:buClr>
              <a:buSzPts val="2400"/>
              <a:buFont typeface="Work Sans"/>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211D1E"/>
              </a:buClr>
              <a:buSzPts val="1800"/>
              <a:buFont typeface="Work Sans"/>
              <a:buNone/>
            </a:pPr>
            <a:r>
              <a:rPr b="0" i="0" lang="en-US" sz="2100" u="none" cap="none" strike="noStrike">
                <a:solidFill>
                  <a:srgbClr val="211D1E"/>
                </a:solidFill>
                <a:latin typeface="Work Sans"/>
                <a:ea typeface="Work Sans"/>
                <a:cs typeface="Work Sans"/>
                <a:sym typeface="Work Sans"/>
              </a:rPr>
              <a:t>1. Choices</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211D1E"/>
              </a:buClr>
              <a:buSzPts val="1800"/>
              <a:buFont typeface="Work Sans"/>
              <a:buNone/>
            </a:pPr>
            <a:r>
              <a:rPr b="0" i="0" lang="en-US" sz="2100" u="none" cap="none" strike="noStrike">
                <a:solidFill>
                  <a:srgbClr val="211D1E"/>
                </a:solidFill>
                <a:latin typeface="Work Sans"/>
                <a:ea typeface="Work Sans"/>
                <a:cs typeface="Work Sans"/>
                <a:sym typeface="Work Sans"/>
              </a:rPr>
              <a:t>2. Growth</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211D1E"/>
              </a:buClr>
              <a:buSzPts val="1800"/>
              <a:buFont typeface="Work Sans"/>
              <a:buNone/>
            </a:pPr>
            <a:r>
              <a:rPr b="0" i="0" lang="en-US" sz="2100" u="none" cap="none" strike="noStrike">
                <a:solidFill>
                  <a:srgbClr val="211D1E"/>
                </a:solidFill>
                <a:latin typeface="Work Sans"/>
                <a:ea typeface="Work Sans"/>
                <a:cs typeface="Work Sans"/>
                <a:sym typeface="Work Sans"/>
              </a:rPr>
              <a:t>3. Attitude</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211D1E"/>
              </a:buClr>
              <a:buSzPts val="1800"/>
              <a:buFont typeface="Work Sans"/>
              <a:buNone/>
            </a:pPr>
            <a:r>
              <a:rPr b="0" i="0" lang="en-US" sz="2100" u="none" cap="none" strike="noStrike">
                <a:solidFill>
                  <a:srgbClr val="211D1E"/>
                </a:solidFill>
                <a:latin typeface="Work Sans"/>
                <a:ea typeface="Work Sans"/>
                <a:cs typeface="Work Sans"/>
                <a:sym typeface="Work Sans"/>
              </a:rPr>
              <a:t>4. Commitment</a:t>
            </a:r>
            <a:endParaRPr b="0" i="0" sz="2100" u="none" cap="none" strike="noStrike">
              <a:solidFill>
                <a:srgbClr val="211D1E"/>
              </a:solidFill>
              <a:latin typeface="Work Sans"/>
              <a:ea typeface="Work Sans"/>
              <a:cs typeface="Work Sans"/>
              <a:sym typeface="Work Sans"/>
            </a:endParaRPr>
          </a:p>
          <a:p>
            <a:pPr indent="0" lvl="0" marL="0" marR="0" rtl="0" algn="l">
              <a:lnSpc>
                <a:spcPct val="100000"/>
              </a:lnSpc>
              <a:spcBef>
                <a:spcPts val="0"/>
              </a:spcBef>
              <a:spcAft>
                <a:spcPts val="0"/>
              </a:spcAft>
              <a:buClr>
                <a:srgbClr val="211D1E"/>
              </a:buClr>
              <a:buSzPts val="1800"/>
              <a:buFont typeface="Work Sans"/>
              <a:buNone/>
            </a:pPr>
            <a:r>
              <a:rPr b="0" i="0" lang="en-US" sz="2100" u="none" cap="none" strike="noStrike">
                <a:solidFill>
                  <a:srgbClr val="211D1E"/>
                </a:solidFill>
                <a:latin typeface="Work Sans"/>
                <a:ea typeface="Work Sans"/>
                <a:cs typeface="Work Sans"/>
                <a:sym typeface="Work Sans"/>
              </a:rPr>
              <a:t>5. Relationships</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211D1E"/>
              </a:buClr>
              <a:buSzPts val="1800"/>
              <a:buFont typeface="Work Sans"/>
              <a:buNone/>
            </a:pPr>
            <a:r>
              <a:rPr b="0" i="0" lang="en-US" sz="2100" u="none" cap="none" strike="noStrike">
                <a:solidFill>
                  <a:srgbClr val="211D1E"/>
                </a:solidFill>
                <a:latin typeface="Work Sans"/>
                <a:ea typeface="Work Sans"/>
                <a:cs typeface="Work Sans"/>
                <a:sym typeface="Work Sans"/>
              </a:rPr>
              <a:t>6. Character</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211D1E"/>
              </a:buClr>
              <a:buSzPts val="1800"/>
              <a:buFont typeface="Work Sans"/>
              <a:buNone/>
            </a:pPr>
            <a:r>
              <a:rPr b="0" i="0" lang="en-US" sz="2100" u="none" cap="none" strike="noStrike">
                <a:solidFill>
                  <a:srgbClr val="211D1E"/>
                </a:solidFill>
                <a:latin typeface="Work Sans"/>
                <a:ea typeface="Work Sans"/>
                <a:cs typeface="Work Sans"/>
                <a:sym typeface="Work Sans"/>
              </a:rPr>
              <a:t>7. Forgiveness</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211D1E"/>
              </a:buClr>
              <a:buSzPts val="1800"/>
              <a:buFont typeface="Work Sans"/>
              <a:buNone/>
            </a:pPr>
            <a:r>
              <a:rPr b="0" i="0" lang="en-US" sz="2100" u="none" cap="none" strike="noStrike">
                <a:solidFill>
                  <a:srgbClr val="211D1E"/>
                </a:solidFill>
                <a:latin typeface="Work Sans"/>
                <a:ea typeface="Work Sans"/>
                <a:cs typeface="Work Sans"/>
                <a:sym typeface="Work Sans"/>
              </a:rPr>
              <a:t>8. Self-Worth</a:t>
            </a:r>
            <a:endParaRPr b="0" i="0" sz="2100" u="none" cap="none" strike="noStrike">
              <a:solidFill>
                <a:srgbClr val="211D1E"/>
              </a:solidFill>
              <a:latin typeface="Work Sans"/>
              <a:ea typeface="Work Sans"/>
              <a:cs typeface="Work Sans"/>
              <a:sym typeface="Work Sans"/>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211D1E"/>
              </a:solidFill>
              <a:latin typeface="Work Sans"/>
              <a:ea typeface="Work Sans"/>
              <a:cs typeface="Work Sans"/>
              <a:sym typeface="Work Sans"/>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211D1E"/>
              </a:solidFill>
              <a:latin typeface="Work Sans"/>
              <a:ea typeface="Work Sans"/>
              <a:cs typeface="Work Sans"/>
              <a:sym typeface="Work Sans"/>
            </a:endParaRPr>
          </a:p>
          <a:p>
            <a:pPr indent="0" lvl="0" marL="0" marR="0" rtl="0" algn="l">
              <a:lnSpc>
                <a:spcPct val="100000"/>
              </a:lnSpc>
              <a:spcBef>
                <a:spcPts val="0"/>
              </a:spcBef>
              <a:spcAft>
                <a:spcPts val="0"/>
              </a:spcAft>
              <a:buClr>
                <a:srgbClr val="211D1E"/>
              </a:buClr>
              <a:buSzPts val="2400"/>
              <a:buFont typeface="Work Sans"/>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211D1E"/>
              </a:buClr>
              <a:buSzPts val="1800"/>
              <a:buFont typeface="Work Sans"/>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211D1E"/>
              </a:solidFill>
              <a:latin typeface="Arial"/>
              <a:ea typeface="Arial"/>
              <a:cs typeface="Arial"/>
              <a:sym typeface="Arial"/>
            </a:endParaRPr>
          </a:p>
        </p:txBody>
      </p:sp>
      <p:sp>
        <p:nvSpPr>
          <p:cNvPr id="183" name="Google Shape;183;g28abf2df904_0_0"/>
          <p:cNvSpPr/>
          <p:nvPr/>
        </p:nvSpPr>
        <p:spPr>
          <a:xfrm>
            <a:off x="2020803" y="1521997"/>
            <a:ext cx="9065400" cy="4439400"/>
          </a:xfrm>
          <a:prstGeom prst="rect">
            <a:avLst/>
          </a:prstGeom>
          <a:noFill/>
          <a:ln cap="flat" cmpd="sng" w="28575">
            <a:solidFill>
              <a:srgbClr val="00B2E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51"/>
              <a:buFont typeface="Calibri"/>
              <a:buNone/>
            </a:pPr>
            <a:r>
              <a:t/>
            </a:r>
            <a:endParaRPr b="1" i="0" sz="2251" u="none" cap="none" strike="noStrike">
              <a:solidFill>
                <a:srgbClr val="F8F8F8"/>
              </a:solidFill>
              <a:latin typeface="Raleway"/>
              <a:ea typeface="Raleway"/>
              <a:cs typeface="Raleway"/>
              <a:sym typeface="Raleway"/>
            </a:endParaRPr>
          </a:p>
        </p:txBody>
      </p:sp>
      <p:sp>
        <p:nvSpPr>
          <p:cNvPr id="184" name="Google Shape;184;g28abf2df904_0_0"/>
          <p:cNvSpPr/>
          <p:nvPr/>
        </p:nvSpPr>
        <p:spPr>
          <a:xfrm>
            <a:off x="1400049" y="1948361"/>
            <a:ext cx="1684500" cy="337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5" name="Google Shape;185;g28abf2df904_0_0"/>
          <p:cNvSpPr/>
          <p:nvPr/>
        </p:nvSpPr>
        <p:spPr>
          <a:xfrm>
            <a:off x="910538" y="2130082"/>
            <a:ext cx="2402100" cy="2404500"/>
          </a:xfrm>
          <a:prstGeom prst="flowChartConnector">
            <a:avLst/>
          </a:prstGeom>
          <a:solidFill>
            <a:srgbClr val="00B2E3"/>
          </a:solidFill>
          <a:ln cap="flat" cmpd="sng" w="22225">
            <a:solidFill>
              <a:srgbClr val="37246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Decision chart with solid fill" id="186" name="Google Shape;186;g28abf2df904_0_0"/>
          <p:cNvPicPr preferRelativeResize="0"/>
          <p:nvPr/>
        </p:nvPicPr>
        <p:blipFill rotWithShape="1">
          <a:blip r:embed="rId3">
            <a:alphaModFix/>
          </a:blip>
          <a:srcRect b="0" l="0" r="0" t="0"/>
          <a:stretch/>
        </p:blipFill>
        <p:spPr>
          <a:xfrm>
            <a:off x="1397482" y="2469160"/>
            <a:ext cx="1535385" cy="1521898"/>
          </a:xfrm>
          <a:prstGeom prst="rect">
            <a:avLst/>
          </a:prstGeom>
          <a:noFill/>
          <a:ln>
            <a:noFill/>
          </a:ln>
        </p:spPr>
      </p:pic>
      <p:sp>
        <p:nvSpPr>
          <p:cNvPr id="187" name="Google Shape;187;g28abf2df904_0_0"/>
          <p:cNvSpPr txBox="1"/>
          <p:nvPr/>
        </p:nvSpPr>
        <p:spPr>
          <a:xfrm>
            <a:off x="651424" y="4531400"/>
            <a:ext cx="35574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7246B"/>
              </a:buClr>
              <a:buSzPts val="4000"/>
              <a:buFont typeface="Work Sans ExtraBold"/>
              <a:buNone/>
            </a:pPr>
            <a:r>
              <a:rPr b="1" i="0" lang="en-US" sz="4000" u="none" cap="none" strike="noStrike">
                <a:solidFill>
                  <a:srgbClr val="37246B"/>
                </a:solidFill>
                <a:latin typeface="Work Sans ExtraBold"/>
                <a:ea typeface="Work Sans ExtraBold"/>
                <a:cs typeface="Work Sans ExtraBold"/>
                <a:sym typeface="Work Sans ExtraBold"/>
              </a:rPr>
              <a:t>iLead Values</a:t>
            </a:r>
            <a:endParaRPr b="1" i="0" sz="4000" u="none" cap="none" strike="noStrike">
              <a:solidFill>
                <a:srgbClr val="37246B"/>
              </a:solidFill>
              <a:latin typeface="Work Sans ExtraBold"/>
              <a:ea typeface="Work Sans ExtraBold"/>
              <a:cs typeface="Work Sans ExtraBold"/>
              <a:sym typeface="Work Sans ExtraBold"/>
            </a:endParaRPr>
          </a:p>
        </p:txBody>
      </p:sp>
      <p:sp>
        <p:nvSpPr>
          <p:cNvPr id="188" name="Google Shape;188;g28abf2df904_0_0"/>
          <p:cNvSpPr txBox="1"/>
          <p:nvPr/>
        </p:nvSpPr>
        <p:spPr>
          <a:xfrm>
            <a:off x="7671477" y="2240550"/>
            <a:ext cx="2849100" cy="323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11D1E"/>
              </a:buClr>
              <a:buSzPts val="2400"/>
              <a:buFont typeface="Work Sans"/>
              <a:buNone/>
            </a:pPr>
            <a:r>
              <a:t/>
            </a:r>
            <a:endParaRPr b="1" i="0" sz="1800" u="none" cap="none" strike="noStrike">
              <a:solidFill>
                <a:srgbClr val="000000"/>
              </a:solidFill>
              <a:latin typeface="Work Sans"/>
              <a:ea typeface="Work Sans"/>
              <a:cs typeface="Work Sans"/>
              <a:sym typeface="Work Sans"/>
            </a:endParaRPr>
          </a:p>
          <a:p>
            <a:pPr indent="0" lvl="0" marL="0" marR="0" rtl="0" algn="l">
              <a:lnSpc>
                <a:spcPct val="100000"/>
              </a:lnSpc>
              <a:spcBef>
                <a:spcPts val="0"/>
              </a:spcBef>
              <a:spcAft>
                <a:spcPts val="0"/>
              </a:spcAft>
              <a:buClr>
                <a:srgbClr val="211D1E"/>
              </a:buClr>
              <a:buSzPts val="1800"/>
              <a:buFont typeface="Work Sans"/>
              <a:buNone/>
            </a:pPr>
            <a:r>
              <a:rPr b="0" i="0" lang="en-US" sz="2100" u="none" cap="none" strike="noStrike">
                <a:solidFill>
                  <a:srgbClr val="211D1E"/>
                </a:solidFill>
                <a:latin typeface="Work Sans"/>
                <a:ea typeface="Work Sans"/>
                <a:cs typeface="Work Sans"/>
                <a:sym typeface="Work Sans"/>
              </a:rPr>
              <a:t>9. Responsibility </a:t>
            </a:r>
            <a:endParaRPr b="0" i="0" sz="2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211D1E"/>
              </a:buClr>
              <a:buSzPts val="1800"/>
              <a:buFont typeface="Work Sans"/>
              <a:buNone/>
            </a:pPr>
            <a:r>
              <a:rPr b="0" i="0" lang="en-US" sz="2100" u="none" cap="none" strike="noStrike">
                <a:solidFill>
                  <a:srgbClr val="211D1E"/>
                </a:solidFill>
                <a:latin typeface="Work Sans"/>
                <a:ea typeface="Work Sans"/>
                <a:cs typeface="Work Sans"/>
                <a:sym typeface="Work Sans"/>
              </a:rPr>
              <a:t>10. Courage </a:t>
            </a:r>
            <a:endParaRPr b="0" i="0" sz="2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211D1E"/>
              </a:buClr>
              <a:buSzPts val="1800"/>
              <a:buFont typeface="Work Sans"/>
              <a:buNone/>
            </a:pPr>
            <a:r>
              <a:rPr b="0" i="0" lang="en-US" sz="2100" u="none" cap="none" strike="noStrike">
                <a:solidFill>
                  <a:srgbClr val="211D1E"/>
                </a:solidFill>
                <a:latin typeface="Work Sans"/>
                <a:ea typeface="Work Sans"/>
                <a:cs typeface="Work Sans"/>
                <a:sym typeface="Work Sans"/>
              </a:rPr>
              <a:t>11. Initiative </a:t>
            </a:r>
            <a:endParaRPr b="0" i="0" sz="2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211D1E"/>
              </a:buClr>
              <a:buSzPts val="1800"/>
              <a:buFont typeface="Work Sans"/>
              <a:buNone/>
            </a:pPr>
            <a:r>
              <a:rPr b="0" i="0" lang="en-US" sz="2100" u="none" cap="none" strike="noStrike">
                <a:solidFill>
                  <a:srgbClr val="211D1E"/>
                </a:solidFill>
                <a:latin typeface="Work Sans"/>
                <a:ea typeface="Work Sans"/>
                <a:cs typeface="Work Sans"/>
                <a:sym typeface="Work Sans"/>
              </a:rPr>
              <a:t>12. Priorities</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211D1E"/>
              </a:buClr>
              <a:buSzPts val="1800"/>
              <a:buFont typeface="Work Sans"/>
              <a:buNone/>
            </a:pPr>
            <a:r>
              <a:rPr b="0" i="0" lang="en-US" sz="2100" u="none" cap="none" strike="noStrike">
                <a:solidFill>
                  <a:srgbClr val="211D1E"/>
                </a:solidFill>
                <a:latin typeface="Work Sans"/>
                <a:ea typeface="Work Sans"/>
                <a:cs typeface="Work Sans"/>
                <a:sym typeface="Work Sans"/>
              </a:rPr>
              <a:t>13. Teachability </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211D1E"/>
              </a:buClr>
              <a:buSzPts val="1800"/>
              <a:buFont typeface="Work Sans"/>
              <a:buNone/>
            </a:pPr>
            <a:r>
              <a:rPr b="0" i="0" lang="en-US" sz="2100" u="none" cap="none" strike="noStrike">
                <a:solidFill>
                  <a:srgbClr val="211D1E"/>
                </a:solidFill>
                <a:latin typeface="Work Sans"/>
                <a:ea typeface="Work Sans"/>
                <a:cs typeface="Work Sans"/>
                <a:sym typeface="Work Sans"/>
              </a:rPr>
              <a:t>14. Self-Discipline </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211D1E"/>
              </a:buClr>
              <a:buSzPts val="1800"/>
              <a:buFont typeface="Work Sans"/>
              <a:buNone/>
            </a:pPr>
            <a:r>
              <a:rPr b="0" i="0" lang="en-US" sz="2100" u="none" cap="none" strike="noStrike">
                <a:solidFill>
                  <a:srgbClr val="211D1E"/>
                </a:solidFill>
                <a:latin typeface="Work Sans"/>
                <a:ea typeface="Work Sans"/>
                <a:cs typeface="Work Sans"/>
                <a:sym typeface="Work Sans"/>
              </a:rPr>
              <a:t>15. Resilience </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211D1E"/>
              </a:buClr>
              <a:buSzPts val="1800"/>
              <a:buFont typeface="Work Sans"/>
              <a:buNone/>
            </a:pPr>
            <a:r>
              <a:rPr b="0" i="0" lang="en-US" sz="2100" u="none" cap="none" strike="noStrike">
                <a:solidFill>
                  <a:srgbClr val="211D1E"/>
                </a:solidFill>
                <a:latin typeface="Work Sans"/>
                <a:ea typeface="Work Sans"/>
                <a:cs typeface="Work Sans"/>
                <a:sym typeface="Work Sans"/>
              </a:rPr>
              <a:t>16. Influence</a:t>
            </a:r>
            <a:endParaRPr b="0" i="0" sz="2100" u="none" cap="none" strike="noStrike">
              <a:solidFill>
                <a:srgbClr val="211D1E"/>
              </a:solidFill>
              <a:latin typeface="Work Sans"/>
              <a:ea typeface="Work Sans"/>
              <a:cs typeface="Work Sans"/>
              <a:sym typeface="Work Sans"/>
            </a:endParaRPr>
          </a:p>
          <a:p>
            <a:pPr indent="0" lvl="0" marL="0" marR="0" rtl="0" algn="l">
              <a:lnSpc>
                <a:spcPct val="100000"/>
              </a:lnSpc>
              <a:spcBef>
                <a:spcPts val="0"/>
              </a:spcBef>
              <a:spcAft>
                <a:spcPts val="0"/>
              </a:spcAft>
              <a:buClr>
                <a:srgbClr val="211D1E"/>
              </a:buClr>
              <a:buSzPts val="1800"/>
              <a:buFont typeface="Work Sans"/>
              <a:buNone/>
            </a:pPr>
            <a:r>
              <a:t/>
            </a:r>
            <a:endParaRPr b="0" i="0" sz="1800" u="none" cap="none" strike="noStrike">
              <a:solidFill>
                <a:srgbClr val="211D1E"/>
              </a:solidFill>
              <a:latin typeface="Work Sans"/>
              <a:ea typeface="Work Sans"/>
              <a:cs typeface="Work Sans"/>
              <a:sym typeface="Work Sans"/>
            </a:endParaRPr>
          </a:p>
        </p:txBody>
      </p:sp>
      <p:pic>
        <p:nvPicPr>
          <p:cNvPr id="189" name="Google Shape;189;g28abf2df904_0_0"/>
          <p:cNvPicPr preferRelativeResize="0"/>
          <p:nvPr/>
        </p:nvPicPr>
        <p:blipFill rotWithShape="1">
          <a:blip r:embed="rId4">
            <a:alphaModFix/>
          </a:blip>
          <a:srcRect b="0" l="0" r="0" t="0"/>
          <a:stretch/>
        </p:blipFill>
        <p:spPr>
          <a:xfrm>
            <a:off x="0" y="0"/>
            <a:ext cx="12192000" cy="857250"/>
          </a:xfrm>
          <a:prstGeom prst="rect">
            <a:avLst/>
          </a:prstGeom>
          <a:noFill/>
          <a:ln>
            <a:noFill/>
          </a:ln>
        </p:spPr>
      </p:pic>
      <p:cxnSp>
        <p:nvCxnSpPr>
          <p:cNvPr id="190" name="Google Shape;190;g28abf2df904_0_0"/>
          <p:cNvCxnSpPr/>
          <p:nvPr/>
        </p:nvCxnSpPr>
        <p:spPr>
          <a:xfrm rot="10800000">
            <a:off x="-1338" y="861503"/>
            <a:ext cx="12211800" cy="0"/>
          </a:xfrm>
          <a:prstGeom prst="straightConnector1">
            <a:avLst/>
          </a:prstGeom>
          <a:noFill/>
          <a:ln cap="flat" cmpd="sng" w="50800">
            <a:solidFill>
              <a:srgbClr val="00B2E3"/>
            </a:solidFill>
            <a:prstDash val="solid"/>
            <a:round/>
            <a:headEnd len="sm" w="sm" type="none"/>
            <a:tailEnd len="sm" w="sm" type="none"/>
          </a:ln>
        </p:spPr>
      </p:cxnSp>
      <p:sp>
        <p:nvSpPr>
          <p:cNvPr id="191" name="Google Shape;191;g28abf2df904_0_0"/>
          <p:cNvSpPr txBox="1"/>
          <p:nvPr>
            <p:ph type="title"/>
          </p:nvPr>
        </p:nvSpPr>
        <p:spPr>
          <a:xfrm>
            <a:off x="530352" y="162972"/>
            <a:ext cx="9485400" cy="6129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rgbClr val="36246A"/>
              </a:buClr>
              <a:buSzPts val="4000"/>
              <a:buFont typeface="Arial"/>
              <a:buNone/>
            </a:pPr>
            <a:r>
              <a:rPr b="1" lang="en-US" sz="4400">
                <a:solidFill>
                  <a:schemeClr val="lt1"/>
                </a:solidFill>
              </a:rPr>
              <a:t>Texas</a:t>
            </a:r>
            <a:r>
              <a:rPr b="1" lang="en-US">
                <a:solidFill>
                  <a:schemeClr val="lt1"/>
                </a:solidFill>
              </a:rPr>
              <a:t> i</a:t>
            </a:r>
            <a:r>
              <a:rPr b="1" lang="en-US" sz="4400">
                <a:solidFill>
                  <a:schemeClr val="lt1"/>
                </a:solidFill>
              </a:rPr>
              <a:t>Lead Content</a:t>
            </a:r>
            <a:endParaRPr b="1" sz="44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4"/>
          <p:cNvSpPr/>
          <p:nvPr/>
        </p:nvSpPr>
        <p:spPr>
          <a:xfrm>
            <a:off x="3449217" y="1348647"/>
            <a:ext cx="4672584" cy="4672584"/>
          </a:xfrm>
          <a:prstGeom prst="flowChartConnector">
            <a:avLst/>
          </a:prstGeom>
          <a:solidFill>
            <a:srgbClr val="FFFFFF"/>
          </a:solidFill>
          <a:ln cap="flat" cmpd="sng" w="136525">
            <a:solidFill>
              <a:srgbClr val="37246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Work Sans"/>
              <a:ea typeface="Work Sans"/>
              <a:cs typeface="Work Sans"/>
              <a:sym typeface="Work Sans"/>
            </a:endParaRPr>
          </a:p>
        </p:txBody>
      </p:sp>
      <p:sp>
        <p:nvSpPr>
          <p:cNvPr id="198" name="Google Shape;198;p4"/>
          <p:cNvSpPr/>
          <p:nvPr/>
        </p:nvSpPr>
        <p:spPr>
          <a:xfrm rot="-3605580">
            <a:off x="7714022" y="2470519"/>
            <a:ext cx="442299" cy="428080"/>
          </a:xfrm>
          <a:prstGeom prst="corner">
            <a:avLst>
              <a:gd fmla="val 19863" name="adj1"/>
              <a:gd fmla="val 19724" name="adj2"/>
            </a:avLst>
          </a:prstGeom>
          <a:solidFill>
            <a:srgbClr val="8E90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Work Sans"/>
              <a:ea typeface="Work Sans"/>
              <a:cs typeface="Work Sans"/>
              <a:sym typeface="Work Sans"/>
            </a:endParaRPr>
          </a:p>
        </p:txBody>
      </p:sp>
      <p:sp>
        <p:nvSpPr>
          <p:cNvPr id="199" name="Google Shape;199;p4"/>
          <p:cNvSpPr/>
          <p:nvPr/>
        </p:nvSpPr>
        <p:spPr>
          <a:xfrm rot="9198135">
            <a:off x="3383354" y="2660920"/>
            <a:ext cx="442299" cy="428080"/>
          </a:xfrm>
          <a:prstGeom prst="corner">
            <a:avLst>
              <a:gd fmla="val 19863" name="adj1"/>
              <a:gd fmla="val 19724" name="adj2"/>
            </a:avLst>
          </a:prstGeom>
          <a:solidFill>
            <a:srgbClr val="8E90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Work Sans"/>
              <a:ea typeface="Work Sans"/>
              <a:cs typeface="Work Sans"/>
              <a:sym typeface="Work Sans"/>
            </a:endParaRPr>
          </a:p>
        </p:txBody>
      </p:sp>
      <p:sp>
        <p:nvSpPr>
          <p:cNvPr id="200" name="Google Shape;200;p4"/>
          <p:cNvSpPr/>
          <p:nvPr/>
        </p:nvSpPr>
        <p:spPr>
          <a:xfrm rot="-567861">
            <a:off x="7134048" y="5122022"/>
            <a:ext cx="442299" cy="428080"/>
          </a:xfrm>
          <a:prstGeom prst="corner">
            <a:avLst>
              <a:gd fmla="val 19863" name="adj1"/>
              <a:gd fmla="val 19724" name="adj2"/>
            </a:avLst>
          </a:prstGeom>
          <a:solidFill>
            <a:srgbClr val="8E90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Work Sans"/>
              <a:ea typeface="Work Sans"/>
              <a:cs typeface="Work Sans"/>
              <a:sym typeface="Work Sans"/>
            </a:endParaRPr>
          </a:p>
        </p:txBody>
      </p:sp>
      <p:sp>
        <p:nvSpPr>
          <p:cNvPr id="201" name="Google Shape;201;p4"/>
          <p:cNvSpPr txBox="1"/>
          <p:nvPr/>
        </p:nvSpPr>
        <p:spPr>
          <a:xfrm>
            <a:off x="7749082" y="1406402"/>
            <a:ext cx="17615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000000"/>
                </a:solidFill>
                <a:latin typeface="Work Sans"/>
                <a:ea typeface="Work Sans"/>
                <a:cs typeface="Work Sans"/>
                <a:sym typeface="Work Sans"/>
              </a:rPr>
              <a:t>Insight</a:t>
            </a:r>
            <a:endParaRPr/>
          </a:p>
        </p:txBody>
      </p:sp>
      <p:sp>
        <p:nvSpPr>
          <p:cNvPr id="202" name="Google Shape;202;p4"/>
          <p:cNvSpPr txBox="1"/>
          <p:nvPr/>
        </p:nvSpPr>
        <p:spPr>
          <a:xfrm>
            <a:off x="8648766" y="3870435"/>
            <a:ext cx="17615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000000"/>
                </a:solidFill>
                <a:latin typeface="Work Sans"/>
                <a:ea typeface="Work Sans"/>
                <a:cs typeface="Work Sans"/>
                <a:sym typeface="Work Sans"/>
              </a:rPr>
              <a:t>Benefits</a:t>
            </a:r>
            <a:endParaRPr/>
          </a:p>
        </p:txBody>
      </p:sp>
      <p:sp>
        <p:nvSpPr>
          <p:cNvPr id="203" name="Google Shape;203;p4"/>
          <p:cNvSpPr txBox="1"/>
          <p:nvPr/>
        </p:nvSpPr>
        <p:spPr>
          <a:xfrm>
            <a:off x="1164134" y="3870435"/>
            <a:ext cx="17615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000000"/>
                </a:solidFill>
                <a:latin typeface="Work Sans"/>
                <a:ea typeface="Work Sans"/>
                <a:cs typeface="Work Sans"/>
                <a:sym typeface="Work Sans"/>
              </a:rPr>
              <a:t>Evaluation</a:t>
            </a:r>
            <a:endParaRPr/>
          </a:p>
        </p:txBody>
      </p:sp>
      <p:sp>
        <p:nvSpPr>
          <p:cNvPr id="204" name="Google Shape;204;p4"/>
          <p:cNvSpPr txBox="1"/>
          <p:nvPr/>
        </p:nvSpPr>
        <p:spPr>
          <a:xfrm>
            <a:off x="2303437" y="1460629"/>
            <a:ext cx="17615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000000"/>
                </a:solidFill>
                <a:latin typeface="Work Sans"/>
                <a:ea typeface="Work Sans"/>
                <a:cs typeface="Work Sans"/>
                <a:sym typeface="Work Sans"/>
              </a:rPr>
              <a:t>Action</a:t>
            </a:r>
            <a:endParaRPr/>
          </a:p>
        </p:txBody>
      </p:sp>
      <p:sp>
        <p:nvSpPr>
          <p:cNvPr id="205" name="Google Shape;205;p4"/>
          <p:cNvSpPr txBox="1"/>
          <p:nvPr/>
        </p:nvSpPr>
        <p:spPr>
          <a:xfrm>
            <a:off x="6753800" y="5903613"/>
            <a:ext cx="17615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000000"/>
                </a:solidFill>
                <a:latin typeface="Work Sans"/>
                <a:ea typeface="Work Sans"/>
                <a:cs typeface="Work Sans"/>
                <a:sym typeface="Work Sans"/>
              </a:rPr>
              <a:t>Discussion</a:t>
            </a:r>
            <a:endParaRPr/>
          </a:p>
        </p:txBody>
      </p:sp>
      <p:sp>
        <p:nvSpPr>
          <p:cNvPr id="206" name="Google Shape;206;p4"/>
          <p:cNvSpPr/>
          <p:nvPr/>
        </p:nvSpPr>
        <p:spPr>
          <a:xfrm>
            <a:off x="6257396" y="928678"/>
            <a:ext cx="1761571" cy="1705541"/>
          </a:xfrm>
          <a:prstGeom prst="flowChartConnector">
            <a:avLst/>
          </a:prstGeom>
          <a:solidFill>
            <a:srgbClr val="00B2E3"/>
          </a:solidFill>
          <a:ln cap="flat" cmpd="sng" w="34925">
            <a:solidFill>
              <a:srgbClr val="37246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Work Sans"/>
              <a:ea typeface="Work Sans"/>
              <a:cs typeface="Work Sans"/>
              <a:sym typeface="Work Sans"/>
            </a:endParaRPr>
          </a:p>
        </p:txBody>
      </p:sp>
      <p:pic>
        <p:nvPicPr>
          <p:cNvPr descr="Magnifying glass outline" id="207" name="Google Shape;207;p4"/>
          <p:cNvPicPr preferRelativeResize="0"/>
          <p:nvPr/>
        </p:nvPicPr>
        <p:blipFill rotWithShape="1">
          <a:blip r:embed="rId3">
            <a:alphaModFix/>
          </a:blip>
          <a:srcRect b="0" l="0" r="0" t="0"/>
          <a:stretch/>
        </p:blipFill>
        <p:spPr>
          <a:xfrm>
            <a:off x="6624050" y="1240748"/>
            <a:ext cx="1081390" cy="1081390"/>
          </a:xfrm>
          <a:prstGeom prst="rect">
            <a:avLst/>
          </a:prstGeom>
          <a:noFill/>
          <a:ln>
            <a:noFill/>
          </a:ln>
        </p:spPr>
      </p:pic>
      <p:pic>
        <p:nvPicPr>
          <p:cNvPr descr="Eye outline" id="208" name="Google Shape;208;p4"/>
          <p:cNvPicPr preferRelativeResize="0"/>
          <p:nvPr/>
        </p:nvPicPr>
        <p:blipFill rotWithShape="1">
          <a:blip r:embed="rId4">
            <a:alphaModFix/>
          </a:blip>
          <a:srcRect b="0" l="0" r="0" t="0"/>
          <a:stretch/>
        </p:blipFill>
        <p:spPr>
          <a:xfrm>
            <a:off x="6795552" y="1398202"/>
            <a:ext cx="540695" cy="540695"/>
          </a:xfrm>
          <a:prstGeom prst="rect">
            <a:avLst/>
          </a:prstGeom>
          <a:noFill/>
          <a:ln>
            <a:noFill/>
          </a:ln>
        </p:spPr>
      </p:pic>
      <p:sp>
        <p:nvSpPr>
          <p:cNvPr id="209" name="Google Shape;209;p4"/>
          <p:cNvSpPr/>
          <p:nvPr/>
        </p:nvSpPr>
        <p:spPr>
          <a:xfrm>
            <a:off x="7164745" y="3346830"/>
            <a:ext cx="1761571" cy="1705541"/>
          </a:xfrm>
          <a:prstGeom prst="flowChartConnector">
            <a:avLst/>
          </a:prstGeom>
          <a:solidFill>
            <a:srgbClr val="00B2E3"/>
          </a:solidFill>
          <a:ln cap="flat" cmpd="sng" w="38100">
            <a:solidFill>
              <a:srgbClr val="37246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Work Sans"/>
              <a:ea typeface="Work Sans"/>
              <a:cs typeface="Work Sans"/>
              <a:sym typeface="Work Sans"/>
            </a:endParaRPr>
          </a:p>
        </p:txBody>
      </p:sp>
      <p:pic>
        <p:nvPicPr>
          <p:cNvPr descr="Add outline" id="210" name="Google Shape;210;p4"/>
          <p:cNvPicPr preferRelativeResize="0"/>
          <p:nvPr/>
        </p:nvPicPr>
        <p:blipFill rotWithShape="1">
          <a:blip r:embed="rId5">
            <a:alphaModFix/>
          </a:blip>
          <a:srcRect b="0" l="0" r="0" t="0"/>
          <a:stretch/>
        </p:blipFill>
        <p:spPr>
          <a:xfrm>
            <a:off x="8029443" y="3816354"/>
            <a:ext cx="235324" cy="235324"/>
          </a:xfrm>
          <a:prstGeom prst="rect">
            <a:avLst/>
          </a:prstGeom>
          <a:noFill/>
          <a:ln>
            <a:noFill/>
          </a:ln>
        </p:spPr>
      </p:pic>
      <p:pic>
        <p:nvPicPr>
          <p:cNvPr descr="Open hand outline" id="211" name="Google Shape;211;p4"/>
          <p:cNvPicPr preferRelativeResize="0"/>
          <p:nvPr/>
        </p:nvPicPr>
        <p:blipFill rotWithShape="1">
          <a:blip r:embed="rId6">
            <a:alphaModFix/>
          </a:blip>
          <a:srcRect b="0" l="0" r="0" t="0"/>
          <a:stretch/>
        </p:blipFill>
        <p:spPr>
          <a:xfrm>
            <a:off x="7598695" y="3712688"/>
            <a:ext cx="1089212" cy="1089212"/>
          </a:xfrm>
          <a:prstGeom prst="rect">
            <a:avLst/>
          </a:prstGeom>
          <a:noFill/>
          <a:ln>
            <a:noFill/>
          </a:ln>
        </p:spPr>
      </p:pic>
      <p:pic>
        <p:nvPicPr>
          <p:cNvPr descr="Add with solid fill" id="212" name="Google Shape;212;p4"/>
          <p:cNvPicPr preferRelativeResize="0"/>
          <p:nvPr/>
        </p:nvPicPr>
        <p:blipFill rotWithShape="1">
          <a:blip r:embed="rId7">
            <a:alphaModFix/>
          </a:blip>
          <a:srcRect b="0" l="0" r="0" t="0"/>
          <a:stretch/>
        </p:blipFill>
        <p:spPr>
          <a:xfrm>
            <a:off x="8299514" y="3702054"/>
            <a:ext cx="235324" cy="235324"/>
          </a:xfrm>
          <a:prstGeom prst="rect">
            <a:avLst/>
          </a:prstGeom>
          <a:noFill/>
          <a:ln>
            <a:noFill/>
          </a:ln>
        </p:spPr>
      </p:pic>
      <p:pic>
        <p:nvPicPr>
          <p:cNvPr descr="Add with solid fill" id="213" name="Google Shape;213;p4"/>
          <p:cNvPicPr preferRelativeResize="0"/>
          <p:nvPr/>
        </p:nvPicPr>
        <p:blipFill rotWithShape="1">
          <a:blip r:embed="rId7">
            <a:alphaModFix/>
          </a:blip>
          <a:srcRect b="0" l="0" r="0" t="0"/>
          <a:stretch/>
        </p:blipFill>
        <p:spPr>
          <a:xfrm>
            <a:off x="8290804" y="3981746"/>
            <a:ext cx="121302" cy="121302"/>
          </a:xfrm>
          <a:prstGeom prst="rect">
            <a:avLst/>
          </a:prstGeom>
          <a:noFill/>
          <a:ln>
            <a:noFill/>
          </a:ln>
        </p:spPr>
      </p:pic>
      <p:sp>
        <p:nvSpPr>
          <p:cNvPr id="214" name="Google Shape;214;p4"/>
          <p:cNvSpPr/>
          <p:nvPr/>
        </p:nvSpPr>
        <p:spPr>
          <a:xfrm rot="5841471">
            <a:off x="4095952" y="5365641"/>
            <a:ext cx="442299" cy="428080"/>
          </a:xfrm>
          <a:prstGeom prst="corner">
            <a:avLst>
              <a:gd fmla="val 19863" name="adj1"/>
              <a:gd fmla="val 19724" name="adj2"/>
            </a:avLst>
          </a:prstGeom>
          <a:solidFill>
            <a:srgbClr val="8E90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Work Sans"/>
              <a:ea typeface="Work Sans"/>
              <a:cs typeface="Work Sans"/>
              <a:sym typeface="Work Sans"/>
            </a:endParaRPr>
          </a:p>
        </p:txBody>
      </p:sp>
      <p:sp>
        <p:nvSpPr>
          <p:cNvPr id="215" name="Google Shape;215;p4"/>
          <p:cNvSpPr/>
          <p:nvPr/>
        </p:nvSpPr>
        <p:spPr>
          <a:xfrm>
            <a:off x="4879764" y="4767733"/>
            <a:ext cx="1761571" cy="1705541"/>
          </a:xfrm>
          <a:prstGeom prst="flowChartConnector">
            <a:avLst/>
          </a:prstGeom>
          <a:solidFill>
            <a:srgbClr val="00B2E3"/>
          </a:solidFill>
          <a:ln cap="flat" cmpd="sng" w="38100">
            <a:solidFill>
              <a:srgbClr val="37246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Work Sans"/>
              <a:ea typeface="Work Sans"/>
              <a:cs typeface="Work Sans"/>
              <a:sym typeface="Work Sans"/>
            </a:endParaRPr>
          </a:p>
        </p:txBody>
      </p:sp>
      <p:sp>
        <p:nvSpPr>
          <p:cNvPr id="216" name="Google Shape;216;p4"/>
          <p:cNvSpPr/>
          <p:nvPr/>
        </p:nvSpPr>
        <p:spPr>
          <a:xfrm>
            <a:off x="2790128" y="3261539"/>
            <a:ext cx="1761571" cy="1705541"/>
          </a:xfrm>
          <a:prstGeom prst="flowChartConnector">
            <a:avLst/>
          </a:prstGeom>
          <a:solidFill>
            <a:srgbClr val="00B2E3"/>
          </a:solidFill>
          <a:ln cap="flat" cmpd="sng" w="38100">
            <a:solidFill>
              <a:srgbClr val="37246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Work Sans"/>
              <a:ea typeface="Work Sans"/>
              <a:cs typeface="Work Sans"/>
              <a:sym typeface="Work Sans"/>
            </a:endParaRPr>
          </a:p>
        </p:txBody>
      </p:sp>
      <p:pic>
        <p:nvPicPr>
          <p:cNvPr descr="List outline" id="217" name="Google Shape;217;p4"/>
          <p:cNvPicPr preferRelativeResize="0"/>
          <p:nvPr/>
        </p:nvPicPr>
        <p:blipFill rotWithShape="1">
          <a:blip r:embed="rId8">
            <a:alphaModFix/>
          </a:blip>
          <a:srcRect b="0" l="0" r="0" t="0"/>
          <a:stretch/>
        </p:blipFill>
        <p:spPr>
          <a:xfrm>
            <a:off x="3209790" y="3627400"/>
            <a:ext cx="921135" cy="921135"/>
          </a:xfrm>
          <a:prstGeom prst="rect">
            <a:avLst/>
          </a:prstGeom>
          <a:noFill/>
          <a:ln>
            <a:noFill/>
          </a:ln>
        </p:spPr>
      </p:pic>
      <p:pic>
        <p:nvPicPr>
          <p:cNvPr descr="Checkmark with solid fill" id="218" name="Google Shape;218;p4"/>
          <p:cNvPicPr preferRelativeResize="0"/>
          <p:nvPr/>
        </p:nvPicPr>
        <p:blipFill rotWithShape="1">
          <a:blip r:embed="rId9">
            <a:alphaModFix/>
          </a:blip>
          <a:srcRect b="0" l="0" r="0" t="0"/>
          <a:stretch/>
        </p:blipFill>
        <p:spPr>
          <a:xfrm>
            <a:off x="3779310" y="3894870"/>
            <a:ext cx="203299" cy="203299"/>
          </a:xfrm>
          <a:prstGeom prst="rect">
            <a:avLst/>
          </a:prstGeom>
          <a:noFill/>
          <a:ln>
            <a:noFill/>
          </a:ln>
        </p:spPr>
      </p:pic>
      <p:pic>
        <p:nvPicPr>
          <p:cNvPr descr="Checkmark with solid fill" id="219" name="Google Shape;219;p4"/>
          <p:cNvPicPr preferRelativeResize="0"/>
          <p:nvPr/>
        </p:nvPicPr>
        <p:blipFill rotWithShape="1">
          <a:blip r:embed="rId9">
            <a:alphaModFix/>
          </a:blip>
          <a:srcRect b="0" l="0" r="0" t="0"/>
          <a:stretch/>
        </p:blipFill>
        <p:spPr>
          <a:xfrm>
            <a:off x="3779309" y="4172007"/>
            <a:ext cx="203299" cy="203299"/>
          </a:xfrm>
          <a:prstGeom prst="rect">
            <a:avLst/>
          </a:prstGeom>
          <a:noFill/>
          <a:ln>
            <a:noFill/>
          </a:ln>
        </p:spPr>
      </p:pic>
      <p:sp>
        <p:nvSpPr>
          <p:cNvPr id="220" name="Google Shape;220;p4"/>
          <p:cNvSpPr/>
          <p:nvPr/>
        </p:nvSpPr>
        <p:spPr>
          <a:xfrm>
            <a:off x="3734786" y="922964"/>
            <a:ext cx="1761571" cy="1705541"/>
          </a:xfrm>
          <a:prstGeom prst="flowChartConnector">
            <a:avLst/>
          </a:prstGeom>
          <a:solidFill>
            <a:srgbClr val="00B2E3"/>
          </a:solidFill>
          <a:ln cap="flat" cmpd="sng" w="38100">
            <a:solidFill>
              <a:srgbClr val="37246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Work Sans"/>
              <a:ea typeface="Work Sans"/>
              <a:cs typeface="Work Sans"/>
              <a:sym typeface="Work Sans"/>
            </a:endParaRPr>
          </a:p>
        </p:txBody>
      </p:sp>
      <p:pic>
        <p:nvPicPr>
          <p:cNvPr descr="User outline" id="221" name="Google Shape;221;p4"/>
          <p:cNvPicPr preferRelativeResize="0"/>
          <p:nvPr/>
        </p:nvPicPr>
        <p:blipFill rotWithShape="1">
          <a:blip r:embed="rId10">
            <a:alphaModFix/>
          </a:blip>
          <a:srcRect b="0" l="0" r="0" t="0"/>
          <a:stretch/>
        </p:blipFill>
        <p:spPr>
          <a:xfrm>
            <a:off x="4214960" y="1357978"/>
            <a:ext cx="914400" cy="914400"/>
          </a:xfrm>
          <a:prstGeom prst="rect">
            <a:avLst/>
          </a:prstGeom>
          <a:noFill/>
          <a:ln>
            <a:noFill/>
          </a:ln>
        </p:spPr>
      </p:pic>
      <p:pic>
        <p:nvPicPr>
          <p:cNvPr descr="Single gear with solid fill" id="222" name="Google Shape;222;p4"/>
          <p:cNvPicPr preferRelativeResize="0"/>
          <p:nvPr/>
        </p:nvPicPr>
        <p:blipFill rotWithShape="1">
          <a:blip r:embed="rId11">
            <a:alphaModFix/>
          </a:blip>
          <a:srcRect b="0" l="0" r="0" t="0"/>
          <a:stretch/>
        </p:blipFill>
        <p:spPr>
          <a:xfrm>
            <a:off x="4275416" y="1394130"/>
            <a:ext cx="250972" cy="250972"/>
          </a:xfrm>
          <a:prstGeom prst="rect">
            <a:avLst/>
          </a:prstGeom>
          <a:noFill/>
          <a:ln>
            <a:noFill/>
          </a:ln>
        </p:spPr>
      </p:pic>
      <p:pic>
        <p:nvPicPr>
          <p:cNvPr descr="Single gear with solid fill" id="223" name="Google Shape;223;p4"/>
          <p:cNvPicPr preferRelativeResize="0"/>
          <p:nvPr/>
        </p:nvPicPr>
        <p:blipFill rotWithShape="1">
          <a:blip r:embed="rId12">
            <a:alphaModFix/>
          </a:blip>
          <a:srcRect b="0" l="0" r="0" t="0"/>
          <a:stretch/>
        </p:blipFill>
        <p:spPr>
          <a:xfrm>
            <a:off x="4170464" y="1546342"/>
            <a:ext cx="359191" cy="359191"/>
          </a:xfrm>
          <a:prstGeom prst="rect">
            <a:avLst/>
          </a:prstGeom>
          <a:noFill/>
          <a:ln>
            <a:noFill/>
          </a:ln>
        </p:spPr>
      </p:pic>
      <p:pic>
        <p:nvPicPr>
          <p:cNvPr descr="Single gear with solid fill" id="224" name="Google Shape;224;p4"/>
          <p:cNvPicPr preferRelativeResize="0"/>
          <p:nvPr/>
        </p:nvPicPr>
        <p:blipFill rotWithShape="1">
          <a:blip r:embed="rId13">
            <a:alphaModFix/>
          </a:blip>
          <a:srcRect b="0" l="0" r="0" t="0"/>
          <a:stretch/>
        </p:blipFill>
        <p:spPr>
          <a:xfrm rot="411718">
            <a:off x="4438599" y="1332288"/>
            <a:ext cx="190626" cy="190626"/>
          </a:xfrm>
          <a:prstGeom prst="rect">
            <a:avLst/>
          </a:prstGeom>
          <a:noFill/>
          <a:ln>
            <a:noFill/>
          </a:ln>
        </p:spPr>
      </p:pic>
      <p:cxnSp>
        <p:nvCxnSpPr>
          <p:cNvPr id="225" name="Google Shape;225;p4"/>
          <p:cNvCxnSpPr/>
          <p:nvPr/>
        </p:nvCxnSpPr>
        <p:spPr>
          <a:xfrm flipH="1">
            <a:off x="3979166" y="2136034"/>
            <a:ext cx="339900" cy="18411"/>
          </a:xfrm>
          <a:prstGeom prst="straightConnector1">
            <a:avLst/>
          </a:prstGeom>
          <a:noFill/>
          <a:ln cap="flat" cmpd="sng" w="9525">
            <a:solidFill>
              <a:srgbClr val="37246B"/>
            </a:solidFill>
            <a:prstDash val="solid"/>
            <a:miter lim="800000"/>
            <a:headEnd len="sm" w="sm" type="none"/>
            <a:tailEnd len="sm" w="sm" type="none"/>
          </a:ln>
        </p:spPr>
      </p:cxnSp>
      <p:cxnSp>
        <p:nvCxnSpPr>
          <p:cNvPr id="226" name="Google Shape;226;p4"/>
          <p:cNvCxnSpPr/>
          <p:nvPr/>
        </p:nvCxnSpPr>
        <p:spPr>
          <a:xfrm flipH="1">
            <a:off x="3961022" y="1995746"/>
            <a:ext cx="339900" cy="18411"/>
          </a:xfrm>
          <a:prstGeom prst="straightConnector1">
            <a:avLst/>
          </a:prstGeom>
          <a:noFill/>
          <a:ln cap="flat" cmpd="sng" w="9525">
            <a:solidFill>
              <a:srgbClr val="37246B"/>
            </a:solidFill>
            <a:prstDash val="solid"/>
            <a:miter lim="800000"/>
            <a:headEnd len="sm" w="sm" type="none"/>
            <a:tailEnd len="sm" w="sm" type="none"/>
          </a:ln>
        </p:spPr>
      </p:cxnSp>
      <p:cxnSp>
        <p:nvCxnSpPr>
          <p:cNvPr id="227" name="Google Shape;227;p4"/>
          <p:cNvCxnSpPr/>
          <p:nvPr/>
        </p:nvCxnSpPr>
        <p:spPr>
          <a:xfrm flipH="1">
            <a:off x="3961616" y="2075486"/>
            <a:ext cx="339900" cy="18411"/>
          </a:xfrm>
          <a:prstGeom prst="straightConnector1">
            <a:avLst/>
          </a:prstGeom>
          <a:noFill/>
          <a:ln cap="flat" cmpd="sng" w="9525">
            <a:solidFill>
              <a:srgbClr val="37246B"/>
            </a:solidFill>
            <a:prstDash val="solid"/>
            <a:miter lim="800000"/>
            <a:headEnd len="sm" w="sm" type="none"/>
            <a:tailEnd len="sm" w="sm" type="none"/>
          </a:ln>
        </p:spPr>
      </p:cxnSp>
      <p:cxnSp>
        <p:nvCxnSpPr>
          <p:cNvPr id="228" name="Google Shape;228;p4"/>
          <p:cNvCxnSpPr>
            <a:stCxn id="223" idx="2"/>
          </p:cNvCxnSpPr>
          <p:nvPr/>
        </p:nvCxnSpPr>
        <p:spPr>
          <a:xfrm flipH="1">
            <a:off x="3904860" y="1905533"/>
            <a:ext cx="445200" cy="36900"/>
          </a:xfrm>
          <a:prstGeom prst="straightConnector1">
            <a:avLst/>
          </a:prstGeom>
          <a:noFill/>
          <a:ln cap="flat" cmpd="sng" w="9525">
            <a:solidFill>
              <a:srgbClr val="37246B"/>
            </a:solidFill>
            <a:prstDash val="solid"/>
            <a:miter lim="800000"/>
            <a:headEnd len="sm" w="sm" type="none"/>
            <a:tailEnd len="sm" w="sm" type="none"/>
          </a:ln>
        </p:spPr>
      </p:cxnSp>
      <p:cxnSp>
        <p:nvCxnSpPr>
          <p:cNvPr id="229" name="Google Shape;229;p4"/>
          <p:cNvCxnSpPr/>
          <p:nvPr/>
        </p:nvCxnSpPr>
        <p:spPr>
          <a:xfrm flipH="1">
            <a:off x="3867650" y="1837435"/>
            <a:ext cx="339900" cy="18411"/>
          </a:xfrm>
          <a:prstGeom prst="straightConnector1">
            <a:avLst/>
          </a:prstGeom>
          <a:noFill/>
          <a:ln cap="flat" cmpd="sng" w="9525">
            <a:solidFill>
              <a:srgbClr val="37246B"/>
            </a:solidFill>
            <a:prstDash val="solid"/>
            <a:miter lim="800000"/>
            <a:headEnd len="sm" w="sm" type="none"/>
            <a:tailEnd len="sm" w="sm" type="none"/>
          </a:ln>
        </p:spPr>
      </p:cxnSp>
      <p:cxnSp>
        <p:nvCxnSpPr>
          <p:cNvPr id="230" name="Google Shape;230;p4"/>
          <p:cNvCxnSpPr/>
          <p:nvPr/>
        </p:nvCxnSpPr>
        <p:spPr>
          <a:xfrm flipH="1">
            <a:off x="3826859" y="1744338"/>
            <a:ext cx="339900" cy="18411"/>
          </a:xfrm>
          <a:prstGeom prst="straightConnector1">
            <a:avLst/>
          </a:prstGeom>
          <a:noFill/>
          <a:ln cap="flat" cmpd="sng" w="9525">
            <a:solidFill>
              <a:srgbClr val="37246B"/>
            </a:solidFill>
            <a:prstDash val="solid"/>
            <a:miter lim="800000"/>
            <a:headEnd len="sm" w="sm" type="none"/>
            <a:tailEnd len="sm" w="sm" type="none"/>
          </a:ln>
        </p:spPr>
      </p:cxnSp>
      <p:cxnSp>
        <p:nvCxnSpPr>
          <p:cNvPr id="231" name="Google Shape;231;p4"/>
          <p:cNvCxnSpPr/>
          <p:nvPr/>
        </p:nvCxnSpPr>
        <p:spPr>
          <a:xfrm flipH="1">
            <a:off x="3875060" y="1672572"/>
            <a:ext cx="339900" cy="18411"/>
          </a:xfrm>
          <a:prstGeom prst="straightConnector1">
            <a:avLst/>
          </a:prstGeom>
          <a:noFill/>
          <a:ln cap="flat" cmpd="sng" w="9525">
            <a:solidFill>
              <a:srgbClr val="37246B"/>
            </a:solidFill>
            <a:prstDash val="solid"/>
            <a:miter lim="800000"/>
            <a:headEnd len="sm" w="sm" type="none"/>
            <a:tailEnd len="sm" w="sm" type="none"/>
          </a:ln>
        </p:spPr>
      </p:cxnSp>
      <p:pic>
        <p:nvPicPr>
          <p:cNvPr descr="Meeting with solid fill" id="232" name="Google Shape;232;p4"/>
          <p:cNvPicPr preferRelativeResize="0"/>
          <p:nvPr/>
        </p:nvPicPr>
        <p:blipFill rotWithShape="1">
          <a:blip r:embed="rId14">
            <a:alphaModFix/>
          </a:blip>
          <a:srcRect b="0" l="0" r="0" t="0"/>
          <a:stretch/>
        </p:blipFill>
        <p:spPr>
          <a:xfrm>
            <a:off x="5300347" y="5250169"/>
            <a:ext cx="997000" cy="997000"/>
          </a:xfrm>
          <a:prstGeom prst="rect">
            <a:avLst/>
          </a:prstGeom>
          <a:noFill/>
          <a:ln>
            <a:noFill/>
          </a:ln>
        </p:spPr>
      </p:pic>
      <p:pic>
        <p:nvPicPr>
          <p:cNvPr descr="Chat with solid fill" id="233" name="Google Shape;233;p4"/>
          <p:cNvPicPr preferRelativeResize="0"/>
          <p:nvPr/>
        </p:nvPicPr>
        <p:blipFill rotWithShape="1">
          <a:blip r:embed="rId15">
            <a:alphaModFix/>
          </a:blip>
          <a:srcRect b="0" l="0" r="0" t="0"/>
          <a:stretch/>
        </p:blipFill>
        <p:spPr>
          <a:xfrm>
            <a:off x="5496356" y="4822351"/>
            <a:ext cx="643269" cy="643269"/>
          </a:xfrm>
          <a:prstGeom prst="rect">
            <a:avLst/>
          </a:prstGeom>
          <a:noFill/>
          <a:ln>
            <a:noFill/>
          </a:ln>
        </p:spPr>
      </p:pic>
      <p:sp>
        <p:nvSpPr>
          <p:cNvPr id="234" name="Google Shape;234;p4"/>
          <p:cNvSpPr txBox="1"/>
          <p:nvPr/>
        </p:nvSpPr>
        <p:spPr>
          <a:xfrm>
            <a:off x="389084" y="193006"/>
            <a:ext cx="570691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Work Sans"/>
              <a:buNone/>
            </a:pPr>
            <a:r>
              <a:rPr lang="en-US" sz="4400">
                <a:solidFill>
                  <a:schemeClr val="dk1"/>
                </a:solidFill>
                <a:latin typeface="Work Sans"/>
                <a:ea typeface="Work Sans"/>
                <a:cs typeface="Work Sans"/>
                <a:sym typeface="Work Sans"/>
              </a:rPr>
              <a:t>Lesson Process</a:t>
            </a:r>
            <a:endParaRPr/>
          </a:p>
        </p:txBody>
      </p:sp>
      <p:pic>
        <p:nvPicPr>
          <p:cNvPr descr="A picture containing logo&#10;&#10;Description automatically generated" id="235" name="Google Shape;235;p4"/>
          <p:cNvPicPr preferRelativeResize="0"/>
          <p:nvPr/>
        </p:nvPicPr>
        <p:blipFill rotWithShape="1">
          <a:blip r:embed="rId16">
            <a:alphaModFix/>
          </a:blip>
          <a:srcRect b="0" l="0" r="0" t="0"/>
          <a:stretch/>
        </p:blipFill>
        <p:spPr>
          <a:xfrm>
            <a:off x="4904033" y="2940575"/>
            <a:ext cx="1931168" cy="976849"/>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5"/>
          <p:cNvSpPr txBox="1"/>
          <p:nvPr>
            <p:ph type="title"/>
          </p:nvPr>
        </p:nvSpPr>
        <p:spPr>
          <a:xfrm>
            <a:off x="724093" y="2588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Work Sans"/>
              <a:buNone/>
            </a:pPr>
            <a:r>
              <a:rPr lang="en-US">
                <a:latin typeface="Work Sans"/>
                <a:ea typeface="Work Sans"/>
                <a:cs typeface="Work Sans"/>
                <a:sym typeface="Work Sans"/>
              </a:rPr>
              <a:t>Becoming a Facilitator</a:t>
            </a:r>
            <a:endParaRPr/>
          </a:p>
        </p:txBody>
      </p:sp>
      <p:sp>
        <p:nvSpPr>
          <p:cNvPr id="241" name="Google Shape;241;p5"/>
          <p:cNvSpPr/>
          <p:nvPr/>
        </p:nvSpPr>
        <p:spPr>
          <a:xfrm rot="2372116">
            <a:off x="5269046" y="3977965"/>
            <a:ext cx="586098" cy="1029320"/>
          </a:xfrm>
          <a:prstGeom prst="flowChartExtract">
            <a:avLst/>
          </a:prstGeom>
          <a:solidFill>
            <a:srgbClr val="37246B"/>
          </a:solidFill>
          <a:ln cap="flat" cmpd="sng" w="12700">
            <a:solidFill>
              <a:srgbClr val="00B2E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Work Sans"/>
              <a:ea typeface="Work Sans"/>
              <a:cs typeface="Work Sans"/>
              <a:sym typeface="Work Sans"/>
            </a:endParaRPr>
          </a:p>
        </p:txBody>
      </p:sp>
      <p:sp>
        <p:nvSpPr>
          <p:cNvPr id="242" name="Google Shape;242;p5"/>
          <p:cNvSpPr/>
          <p:nvPr/>
        </p:nvSpPr>
        <p:spPr>
          <a:xfrm rot="8594546">
            <a:off x="5220377" y="2857610"/>
            <a:ext cx="600260" cy="1057144"/>
          </a:xfrm>
          <a:prstGeom prst="flowChartExtract">
            <a:avLst/>
          </a:prstGeom>
          <a:solidFill>
            <a:srgbClr val="37246B"/>
          </a:solidFill>
          <a:ln cap="flat" cmpd="sng" w="12700">
            <a:solidFill>
              <a:srgbClr val="00B2E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Work Sans"/>
              <a:ea typeface="Work Sans"/>
              <a:cs typeface="Work Sans"/>
              <a:sym typeface="Work Sans"/>
            </a:endParaRPr>
          </a:p>
        </p:txBody>
      </p:sp>
      <p:sp>
        <p:nvSpPr>
          <p:cNvPr id="243" name="Google Shape;243;p5"/>
          <p:cNvSpPr/>
          <p:nvPr/>
        </p:nvSpPr>
        <p:spPr>
          <a:xfrm rot="-8773160">
            <a:off x="6075895" y="2803888"/>
            <a:ext cx="605510" cy="1115276"/>
          </a:xfrm>
          <a:prstGeom prst="flowChartExtract">
            <a:avLst/>
          </a:prstGeom>
          <a:solidFill>
            <a:srgbClr val="37246B"/>
          </a:solidFill>
          <a:ln cap="flat" cmpd="sng" w="12700">
            <a:solidFill>
              <a:srgbClr val="00B2E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Work Sans"/>
              <a:ea typeface="Work Sans"/>
              <a:cs typeface="Work Sans"/>
              <a:sym typeface="Work Sans"/>
            </a:endParaRPr>
          </a:p>
        </p:txBody>
      </p:sp>
      <p:sp>
        <p:nvSpPr>
          <p:cNvPr id="244" name="Google Shape;244;p5"/>
          <p:cNvSpPr/>
          <p:nvPr/>
        </p:nvSpPr>
        <p:spPr>
          <a:xfrm rot="-2098622">
            <a:off x="6149141" y="3994910"/>
            <a:ext cx="651645" cy="1022792"/>
          </a:xfrm>
          <a:prstGeom prst="flowChartExtract">
            <a:avLst/>
          </a:prstGeom>
          <a:solidFill>
            <a:srgbClr val="37246B"/>
          </a:solidFill>
          <a:ln cap="flat" cmpd="sng" w="12700">
            <a:solidFill>
              <a:srgbClr val="00B2E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Work Sans"/>
              <a:ea typeface="Work Sans"/>
              <a:cs typeface="Work Sans"/>
              <a:sym typeface="Work Sans"/>
            </a:endParaRPr>
          </a:p>
        </p:txBody>
      </p:sp>
      <p:sp>
        <p:nvSpPr>
          <p:cNvPr id="245" name="Google Shape;245;p5"/>
          <p:cNvSpPr/>
          <p:nvPr/>
        </p:nvSpPr>
        <p:spPr>
          <a:xfrm>
            <a:off x="838200" y="1875826"/>
            <a:ext cx="4658139" cy="1295400"/>
          </a:xfrm>
          <a:prstGeom prst="rect">
            <a:avLst/>
          </a:prstGeom>
          <a:solidFill>
            <a:srgbClr val="37246B"/>
          </a:solidFill>
          <a:ln cap="flat" cmpd="sng" w="12700">
            <a:solidFill>
              <a:srgbClr val="00B2E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Work Sans"/>
              <a:ea typeface="Work Sans"/>
              <a:cs typeface="Work Sans"/>
              <a:sym typeface="Work Sans"/>
            </a:endParaRPr>
          </a:p>
        </p:txBody>
      </p:sp>
      <p:sp>
        <p:nvSpPr>
          <p:cNvPr id="246" name="Google Shape;246;p5"/>
          <p:cNvSpPr/>
          <p:nvPr/>
        </p:nvSpPr>
        <p:spPr>
          <a:xfrm>
            <a:off x="838200" y="4652764"/>
            <a:ext cx="4658139" cy="1295400"/>
          </a:xfrm>
          <a:prstGeom prst="rect">
            <a:avLst/>
          </a:prstGeom>
          <a:solidFill>
            <a:srgbClr val="37246B"/>
          </a:solidFill>
          <a:ln cap="flat" cmpd="sng" w="12700">
            <a:solidFill>
              <a:srgbClr val="00B2E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Work Sans"/>
              <a:ea typeface="Work Sans"/>
              <a:cs typeface="Work Sans"/>
              <a:sym typeface="Work Sans"/>
            </a:endParaRPr>
          </a:p>
        </p:txBody>
      </p:sp>
      <p:sp>
        <p:nvSpPr>
          <p:cNvPr id="247" name="Google Shape;247;p5"/>
          <p:cNvSpPr/>
          <p:nvPr/>
        </p:nvSpPr>
        <p:spPr>
          <a:xfrm>
            <a:off x="6495415" y="4683009"/>
            <a:ext cx="4658139" cy="1295400"/>
          </a:xfrm>
          <a:prstGeom prst="rect">
            <a:avLst/>
          </a:prstGeom>
          <a:solidFill>
            <a:srgbClr val="37246B"/>
          </a:solidFill>
          <a:ln cap="flat" cmpd="sng" w="12700">
            <a:solidFill>
              <a:srgbClr val="00B2E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Work Sans"/>
              <a:ea typeface="Work Sans"/>
              <a:cs typeface="Work Sans"/>
              <a:sym typeface="Work Sans"/>
            </a:endParaRPr>
          </a:p>
        </p:txBody>
      </p:sp>
      <p:sp>
        <p:nvSpPr>
          <p:cNvPr id="248" name="Google Shape;248;p5"/>
          <p:cNvSpPr/>
          <p:nvPr/>
        </p:nvSpPr>
        <p:spPr>
          <a:xfrm>
            <a:off x="6409910" y="1876389"/>
            <a:ext cx="4658139" cy="1295400"/>
          </a:xfrm>
          <a:prstGeom prst="rect">
            <a:avLst/>
          </a:prstGeom>
          <a:solidFill>
            <a:srgbClr val="37246B"/>
          </a:solidFill>
          <a:ln cap="flat" cmpd="sng" w="12700">
            <a:solidFill>
              <a:srgbClr val="281A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Work Sans"/>
              <a:ea typeface="Work Sans"/>
              <a:cs typeface="Work Sans"/>
              <a:sym typeface="Work Sans"/>
            </a:endParaRPr>
          </a:p>
        </p:txBody>
      </p:sp>
      <p:sp>
        <p:nvSpPr>
          <p:cNvPr id="249" name="Google Shape;249;p5"/>
          <p:cNvSpPr/>
          <p:nvPr/>
        </p:nvSpPr>
        <p:spPr>
          <a:xfrm>
            <a:off x="6409910" y="1876386"/>
            <a:ext cx="1689652" cy="1295400"/>
          </a:xfrm>
          <a:prstGeom prst="homePlate">
            <a:avLst>
              <a:gd fmla="val 32609" name="adj"/>
            </a:avLst>
          </a:prstGeom>
          <a:solidFill>
            <a:srgbClr val="8E9091"/>
          </a:solidFill>
          <a:ln cap="flat" cmpd="sng" w="12700">
            <a:solidFill>
              <a:srgbClr val="00B2E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Work Sans"/>
              <a:ea typeface="Work Sans"/>
              <a:cs typeface="Work Sans"/>
              <a:sym typeface="Work Sans"/>
            </a:endParaRPr>
          </a:p>
        </p:txBody>
      </p:sp>
      <p:sp>
        <p:nvSpPr>
          <p:cNvPr id="250" name="Google Shape;250;p5"/>
          <p:cNvSpPr/>
          <p:nvPr/>
        </p:nvSpPr>
        <p:spPr>
          <a:xfrm>
            <a:off x="6495415" y="4683007"/>
            <a:ext cx="1689652" cy="1295399"/>
          </a:xfrm>
          <a:prstGeom prst="homePlate">
            <a:avLst>
              <a:gd fmla="val 32609" name="adj"/>
            </a:avLst>
          </a:prstGeom>
          <a:solidFill>
            <a:srgbClr val="8E9091"/>
          </a:solidFill>
          <a:ln cap="flat" cmpd="sng" w="12700">
            <a:solidFill>
              <a:srgbClr val="00B2E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Work Sans"/>
              <a:ea typeface="Work Sans"/>
              <a:cs typeface="Work Sans"/>
              <a:sym typeface="Work Sans"/>
            </a:endParaRPr>
          </a:p>
        </p:txBody>
      </p:sp>
      <p:sp>
        <p:nvSpPr>
          <p:cNvPr id="251" name="Google Shape;251;p5"/>
          <p:cNvSpPr/>
          <p:nvPr/>
        </p:nvSpPr>
        <p:spPr>
          <a:xfrm rot="10800000">
            <a:off x="3806687" y="4652765"/>
            <a:ext cx="1689652" cy="1295400"/>
          </a:xfrm>
          <a:prstGeom prst="homePlate">
            <a:avLst>
              <a:gd fmla="val 32609" name="adj"/>
            </a:avLst>
          </a:prstGeom>
          <a:solidFill>
            <a:srgbClr val="8E9091"/>
          </a:solidFill>
          <a:ln cap="flat" cmpd="sng" w="12700">
            <a:solidFill>
              <a:srgbClr val="00B2E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Work Sans"/>
              <a:ea typeface="Work Sans"/>
              <a:cs typeface="Work Sans"/>
              <a:sym typeface="Work Sans"/>
            </a:endParaRPr>
          </a:p>
        </p:txBody>
      </p:sp>
      <p:sp>
        <p:nvSpPr>
          <p:cNvPr id="252" name="Google Shape;252;p5"/>
          <p:cNvSpPr/>
          <p:nvPr/>
        </p:nvSpPr>
        <p:spPr>
          <a:xfrm rot="10800000">
            <a:off x="3806687" y="1875823"/>
            <a:ext cx="1689652" cy="1295400"/>
          </a:xfrm>
          <a:prstGeom prst="homePlate">
            <a:avLst>
              <a:gd fmla="val 32609" name="adj"/>
            </a:avLst>
          </a:prstGeom>
          <a:solidFill>
            <a:srgbClr val="8E9091"/>
          </a:solidFill>
          <a:ln cap="flat" cmpd="sng" w="12700">
            <a:solidFill>
              <a:srgbClr val="00B2E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Work Sans"/>
              <a:ea typeface="Work Sans"/>
              <a:cs typeface="Work Sans"/>
              <a:sym typeface="Work Sans"/>
            </a:endParaRPr>
          </a:p>
        </p:txBody>
      </p:sp>
      <p:sp>
        <p:nvSpPr>
          <p:cNvPr id="253" name="Google Shape;253;p5"/>
          <p:cNvSpPr txBox="1"/>
          <p:nvPr/>
        </p:nvSpPr>
        <p:spPr>
          <a:xfrm>
            <a:off x="1063486" y="2323468"/>
            <a:ext cx="267693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FFFF"/>
                </a:solidFill>
                <a:latin typeface="Work Sans"/>
                <a:ea typeface="Work Sans"/>
                <a:cs typeface="Work Sans"/>
                <a:sym typeface="Work Sans"/>
              </a:rPr>
              <a:t>Lead by example</a:t>
            </a:r>
            <a:endParaRPr/>
          </a:p>
        </p:txBody>
      </p:sp>
      <p:sp>
        <p:nvSpPr>
          <p:cNvPr id="254" name="Google Shape;254;p5"/>
          <p:cNvSpPr txBox="1"/>
          <p:nvPr/>
        </p:nvSpPr>
        <p:spPr>
          <a:xfrm>
            <a:off x="8357982" y="2324031"/>
            <a:ext cx="267693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FFFF"/>
                </a:solidFill>
                <a:latin typeface="Work Sans"/>
                <a:ea typeface="Work Sans"/>
                <a:cs typeface="Work Sans"/>
                <a:sym typeface="Work Sans"/>
              </a:rPr>
              <a:t>Don’t coach or teach</a:t>
            </a:r>
            <a:endParaRPr/>
          </a:p>
        </p:txBody>
      </p:sp>
      <p:sp>
        <p:nvSpPr>
          <p:cNvPr id="255" name="Google Shape;255;p5"/>
          <p:cNvSpPr txBox="1"/>
          <p:nvPr/>
        </p:nvSpPr>
        <p:spPr>
          <a:xfrm>
            <a:off x="983965" y="4915764"/>
            <a:ext cx="302096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FFFF"/>
                </a:solidFill>
                <a:latin typeface="Work Sans"/>
                <a:ea typeface="Work Sans"/>
                <a:cs typeface="Work Sans"/>
                <a:sym typeface="Work Sans"/>
              </a:rPr>
              <a:t>Model respect</a:t>
            </a:r>
            <a:endParaRPr/>
          </a:p>
          <a:p>
            <a:pPr indent="0" lvl="0" marL="0" marR="0" rtl="0" algn="l">
              <a:spcBef>
                <a:spcPts val="0"/>
              </a:spcBef>
              <a:spcAft>
                <a:spcPts val="0"/>
              </a:spcAft>
              <a:buNone/>
            </a:pPr>
            <a:r>
              <a:rPr lang="en-US" sz="2000">
                <a:solidFill>
                  <a:srgbClr val="FFFFFF"/>
                </a:solidFill>
                <a:latin typeface="Work Sans"/>
                <a:ea typeface="Work Sans"/>
                <a:cs typeface="Work Sans"/>
                <a:sym typeface="Work Sans"/>
              </a:rPr>
              <a:t>and encouragement </a:t>
            </a:r>
            <a:endParaRPr/>
          </a:p>
        </p:txBody>
      </p:sp>
      <p:sp>
        <p:nvSpPr>
          <p:cNvPr id="256" name="Google Shape;256;p5"/>
          <p:cNvSpPr txBox="1"/>
          <p:nvPr/>
        </p:nvSpPr>
        <p:spPr>
          <a:xfrm>
            <a:off x="8443484" y="4946521"/>
            <a:ext cx="279620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FFFF"/>
                </a:solidFill>
                <a:latin typeface="Work Sans"/>
                <a:ea typeface="Work Sans"/>
                <a:cs typeface="Work Sans"/>
                <a:sym typeface="Work Sans"/>
              </a:rPr>
              <a:t>Make the action step measurable</a:t>
            </a:r>
            <a:endParaRPr/>
          </a:p>
        </p:txBody>
      </p:sp>
      <p:pic>
        <p:nvPicPr>
          <p:cNvPr descr="Person with idea outline" id="257" name="Google Shape;257;p5"/>
          <p:cNvPicPr preferRelativeResize="0"/>
          <p:nvPr/>
        </p:nvPicPr>
        <p:blipFill rotWithShape="1">
          <a:blip r:embed="rId3">
            <a:alphaModFix/>
          </a:blip>
          <a:srcRect b="0" l="0" r="0" t="0"/>
          <a:stretch/>
        </p:blipFill>
        <p:spPr>
          <a:xfrm>
            <a:off x="4426225" y="2018562"/>
            <a:ext cx="914400" cy="914400"/>
          </a:xfrm>
          <a:prstGeom prst="rect">
            <a:avLst/>
          </a:prstGeom>
          <a:noFill/>
          <a:ln>
            <a:noFill/>
          </a:ln>
        </p:spPr>
      </p:pic>
      <p:pic>
        <p:nvPicPr>
          <p:cNvPr descr="Meeting outline" id="258" name="Google Shape;258;p5"/>
          <p:cNvPicPr preferRelativeResize="0"/>
          <p:nvPr/>
        </p:nvPicPr>
        <p:blipFill rotWithShape="1">
          <a:blip r:embed="rId4">
            <a:alphaModFix/>
          </a:blip>
          <a:srcRect b="0" l="0" r="0" t="0"/>
          <a:stretch/>
        </p:blipFill>
        <p:spPr>
          <a:xfrm>
            <a:off x="4391770" y="4915764"/>
            <a:ext cx="914400" cy="914400"/>
          </a:xfrm>
          <a:prstGeom prst="rect">
            <a:avLst/>
          </a:prstGeom>
          <a:noFill/>
          <a:ln>
            <a:noFill/>
          </a:ln>
        </p:spPr>
      </p:pic>
      <p:pic>
        <p:nvPicPr>
          <p:cNvPr descr="Classroom outline" id="259" name="Google Shape;259;p5"/>
          <p:cNvPicPr preferRelativeResize="0"/>
          <p:nvPr/>
        </p:nvPicPr>
        <p:blipFill rotWithShape="1">
          <a:blip r:embed="rId5">
            <a:alphaModFix/>
          </a:blip>
          <a:srcRect b="0" l="0" r="0" t="0"/>
          <a:stretch/>
        </p:blipFill>
        <p:spPr>
          <a:xfrm>
            <a:off x="6705044" y="2145373"/>
            <a:ext cx="758413" cy="758413"/>
          </a:xfrm>
          <a:prstGeom prst="rect">
            <a:avLst/>
          </a:prstGeom>
          <a:noFill/>
          <a:ln>
            <a:noFill/>
          </a:ln>
        </p:spPr>
      </p:pic>
      <p:pic>
        <p:nvPicPr>
          <p:cNvPr descr="Alterations &amp; Tailoring outline" id="260" name="Google Shape;260;p5"/>
          <p:cNvPicPr preferRelativeResize="0"/>
          <p:nvPr/>
        </p:nvPicPr>
        <p:blipFill rotWithShape="1">
          <a:blip r:embed="rId6">
            <a:alphaModFix/>
          </a:blip>
          <a:srcRect b="0" l="0" r="0" t="0"/>
          <a:stretch/>
        </p:blipFill>
        <p:spPr>
          <a:xfrm>
            <a:off x="6714075" y="4871295"/>
            <a:ext cx="914400" cy="914400"/>
          </a:xfrm>
          <a:prstGeom prst="rect">
            <a:avLst/>
          </a:prstGeom>
          <a:noFill/>
          <a:ln>
            <a:noFill/>
          </a:ln>
        </p:spPr>
      </p:pic>
      <p:pic>
        <p:nvPicPr>
          <p:cNvPr descr="No sign outline" id="261" name="Google Shape;261;p5"/>
          <p:cNvPicPr preferRelativeResize="0"/>
          <p:nvPr/>
        </p:nvPicPr>
        <p:blipFill rotWithShape="1">
          <a:blip r:embed="rId7">
            <a:alphaModFix/>
          </a:blip>
          <a:srcRect b="0" l="0" r="0" t="0"/>
          <a:stretch/>
        </p:blipFill>
        <p:spPr>
          <a:xfrm>
            <a:off x="6519787" y="1976134"/>
            <a:ext cx="1099655" cy="1099655"/>
          </a:xfrm>
          <a:prstGeom prst="rect">
            <a:avLst/>
          </a:prstGeom>
          <a:noFill/>
          <a:ln>
            <a:noFill/>
          </a:ln>
        </p:spPr>
      </p:pic>
      <p:pic>
        <p:nvPicPr>
          <p:cNvPr descr="Comment Heart with solid fill" id="262" name="Google Shape;262;p5"/>
          <p:cNvPicPr preferRelativeResize="0"/>
          <p:nvPr/>
        </p:nvPicPr>
        <p:blipFill rotWithShape="1">
          <a:blip r:embed="rId8">
            <a:alphaModFix/>
          </a:blip>
          <a:srcRect b="0" l="0" r="0" t="0"/>
          <a:stretch/>
        </p:blipFill>
        <p:spPr>
          <a:xfrm>
            <a:off x="4576189" y="4748284"/>
            <a:ext cx="410602" cy="410602"/>
          </a:xfrm>
          <a:prstGeom prst="rect">
            <a:avLst/>
          </a:prstGeom>
          <a:noFill/>
          <a:ln>
            <a:noFill/>
          </a:ln>
        </p:spPr>
      </p:pic>
      <p:sp>
        <p:nvSpPr>
          <p:cNvPr id="263" name="Google Shape;263;p5"/>
          <p:cNvSpPr/>
          <p:nvPr/>
        </p:nvSpPr>
        <p:spPr>
          <a:xfrm>
            <a:off x="5448176" y="3406961"/>
            <a:ext cx="1074421" cy="1039743"/>
          </a:xfrm>
          <a:prstGeom prst="flowChartConnector">
            <a:avLst/>
          </a:prstGeom>
          <a:solidFill>
            <a:srgbClr val="8E9091"/>
          </a:solidFill>
          <a:ln cap="flat" cmpd="sng" w="12700">
            <a:solidFill>
              <a:srgbClr val="00B2E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Work Sans"/>
              <a:ea typeface="Work Sans"/>
              <a:cs typeface="Work Sans"/>
              <a:sym typeface="Work Sans"/>
            </a:endParaRPr>
          </a:p>
        </p:txBody>
      </p:sp>
      <p:pic>
        <p:nvPicPr>
          <p:cNvPr descr="Lights On with solid fill" id="264" name="Google Shape;264;p5"/>
          <p:cNvPicPr preferRelativeResize="0"/>
          <p:nvPr/>
        </p:nvPicPr>
        <p:blipFill rotWithShape="1">
          <a:blip r:embed="rId9">
            <a:alphaModFix/>
          </a:blip>
          <a:srcRect b="0" l="0" r="0" t="0"/>
          <a:stretch/>
        </p:blipFill>
        <p:spPr>
          <a:xfrm>
            <a:off x="5629114" y="3560937"/>
            <a:ext cx="743391" cy="74339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grpSp>
        <p:nvGrpSpPr>
          <p:cNvPr id="269" name="Google Shape;269;p6"/>
          <p:cNvGrpSpPr/>
          <p:nvPr/>
        </p:nvGrpSpPr>
        <p:grpSpPr>
          <a:xfrm>
            <a:off x="-55" y="0"/>
            <a:ext cx="1242679" cy="6858000"/>
            <a:chOff x="-55" y="0"/>
            <a:chExt cx="1242679" cy="6858000"/>
          </a:xfrm>
        </p:grpSpPr>
        <p:pic>
          <p:nvPicPr>
            <p:cNvPr id="270" name="Google Shape;270;p6"/>
            <p:cNvPicPr preferRelativeResize="0"/>
            <p:nvPr/>
          </p:nvPicPr>
          <p:blipFill rotWithShape="1">
            <a:blip r:embed="rId3">
              <a:alphaModFix/>
            </a:blip>
            <a:srcRect b="0" l="0" r="0" t="0"/>
            <a:stretch/>
          </p:blipFill>
          <p:spPr>
            <a:xfrm>
              <a:off x="-55" y="0"/>
              <a:ext cx="1203674" cy="6857999"/>
            </a:xfrm>
            <a:prstGeom prst="rect">
              <a:avLst/>
            </a:prstGeom>
            <a:noFill/>
            <a:ln>
              <a:noFill/>
            </a:ln>
          </p:spPr>
        </p:pic>
        <p:sp>
          <p:nvSpPr>
            <p:cNvPr id="271" name="Google Shape;271;p6"/>
            <p:cNvSpPr/>
            <p:nvPr/>
          </p:nvSpPr>
          <p:spPr>
            <a:xfrm>
              <a:off x="1182934" y="0"/>
              <a:ext cx="59690" cy="6858000"/>
            </a:xfrm>
            <a:custGeom>
              <a:rect b="b" l="l" r="r" t="t"/>
              <a:pathLst>
                <a:path extrusionOk="0" h="6858000" w="59690">
                  <a:moveTo>
                    <a:pt x="59085" y="0"/>
                  </a:moveTo>
                  <a:lnTo>
                    <a:pt x="0" y="0"/>
                  </a:lnTo>
                  <a:lnTo>
                    <a:pt x="0" y="6857999"/>
                  </a:lnTo>
                  <a:lnTo>
                    <a:pt x="59085" y="6857999"/>
                  </a:lnTo>
                  <a:lnTo>
                    <a:pt x="59085" y="0"/>
                  </a:lnTo>
                  <a:close/>
                </a:path>
              </a:pathLst>
            </a:custGeom>
            <a:solidFill>
              <a:srgbClr val="04B2E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272" name="Google Shape;272;p6"/>
          <p:cNvSpPr txBox="1"/>
          <p:nvPr>
            <p:ph type="title"/>
          </p:nvPr>
        </p:nvSpPr>
        <p:spPr>
          <a:xfrm>
            <a:off x="1414990" y="383295"/>
            <a:ext cx="6242391" cy="628377"/>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0"/>
              </a:spcBef>
              <a:spcAft>
                <a:spcPts val="0"/>
              </a:spcAft>
              <a:buClr>
                <a:srgbClr val="36246A"/>
              </a:buClr>
              <a:buSzPts val="4000"/>
              <a:buFont typeface="Arial"/>
              <a:buNone/>
            </a:pPr>
            <a:r>
              <a:rPr lang="en-US">
                <a:solidFill>
                  <a:srgbClr val="36246A"/>
                </a:solidFill>
              </a:rPr>
              <a:t>INSTRUCTIONS</a:t>
            </a:r>
            <a:endParaRPr>
              <a:solidFill>
                <a:srgbClr val="36246A"/>
              </a:solidFill>
            </a:endParaRPr>
          </a:p>
        </p:txBody>
      </p:sp>
      <p:sp>
        <p:nvSpPr>
          <p:cNvPr id="273" name="Google Shape;273;p6"/>
          <p:cNvSpPr txBox="1"/>
          <p:nvPr/>
        </p:nvSpPr>
        <p:spPr>
          <a:xfrm>
            <a:off x="2046366" y="1332707"/>
            <a:ext cx="6310141" cy="1105559"/>
          </a:xfrm>
          <a:prstGeom prst="rect">
            <a:avLst/>
          </a:prstGeom>
          <a:noFill/>
          <a:ln>
            <a:noFill/>
          </a:ln>
        </p:spPr>
        <p:txBody>
          <a:bodyPr anchorCtr="0" anchor="t" bIns="0" lIns="0" spcFirstLastPara="1" rIns="0" wrap="square" tIns="9525">
            <a:spAutoFit/>
          </a:bodyPr>
          <a:lstStyle/>
          <a:p>
            <a:pPr indent="0" lvl="0" marL="12700" marR="1000125" rtl="0" algn="l">
              <a:lnSpc>
                <a:spcPct val="101400"/>
              </a:lnSpc>
              <a:spcBef>
                <a:spcPts val="0"/>
              </a:spcBef>
              <a:spcAft>
                <a:spcPts val="0"/>
              </a:spcAft>
              <a:buNone/>
            </a:pPr>
            <a:r>
              <a:rPr lang="en-US" sz="2400">
                <a:solidFill>
                  <a:srgbClr val="3C3940"/>
                </a:solidFill>
                <a:latin typeface="Arial"/>
                <a:ea typeface="Arial"/>
                <a:cs typeface="Arial"/>
                <a:sym typeface="Arial"/>
              </a:rPr>
              <a:t>Go around the table take turns reading the lesson (underline what catches your attention)</a:t>
            </a:r>
            <a:endParaRPr sz="2400">
              <a:solidFill>
                <a:schemeClr val="dk1"/>
              </a:solidFill>
              <a:latin typeface="Arial"/>
              <a:ea typeface="Arial"/>
              <a:cs typeface="Arial"/>
              <a:sym typeface="Arial"/>
            </a:endParaRPr>
          </a:p>
        </p:txBody>
      </p:sp>
      <p:pic>
        <p:nvPicPr>
          <p:cNvPr id="274" name="Google Shape;274;p6"/>
          <p:cNvPicPr preferRelativeResize="0"/>
          <p:nvPr/>
        </p:nvPicPr>
        <p:blipFill rotWithShape="1">
          <a:blip r:embed="rId4">
            <a:alphaModFix/>
          </a:blip>
          <a:srcRect b="0" l="15055" r="23215" t="0"/>
          <a:stretch/>
        </p:blipFill>
        <p:spPr>
          <a:xfrm>
            <a:off x="8428990" y="0"/>
            <a:ext cx="3763010" cy="6857999"/>
          </a:xfrm>
          <a:prstGeom prst="rect">
            <a:avLst/>
          </a:prstGeom>
          <a:noFill/>
          <a:ln>
            <a:noFill/>
          </a:ln>
        </p:spPr>
      </p:pic>
      <p:sp>
        <p:nvSpPr>
          <p:cNvPr id="275" name="Google Shape;275;p6"/>
          <p:cNvSpPr/>
          <p:nvPr/>
        </p:nvSpPr>
        <p:spPr>
          <a:xfrm>
            <a:off x="1368462" y="1528563"/>
            <a:ext cx="584200" cy="584200"/>
          </a:xfrm>
          <a:prstGeom prst="ellipse">
            <a:avLst/>
          </a:prstGeom>
          <a:solidFill>
            <a:srgbClr val="00B2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Arial"/>
                <a:ea typeface="Arial"/>
                <a:cs typeface="Arial"/>
                <a:sym typeface="Arial"/>
              </a:rPr>
              <a:t>1</a:t>
            </a:r>
            <a:endParaRPr/>
          </a:p>
        </p:txBody>
      </p:sp>
      <p:sp>
        <p:nvSpPr>
          <p:cNvPr id="276" name="Google Shape;276;p6"/>
          <p:cNvSpPr/>
          <p:nvPr/>
        </p:nvSpPr>
        <p:spPr>
          <a:xfrm>
            <a:off x="1341826" y="2979775"/>
            <a:ext cx="584200" cy="584200"/>
          </a:xfrm>
          <a:prstGeom prst="ellipse">
            <a:avLst/>
          </a:prstGeom>
          <a:solidFill>
            <a:srgbClr val="00B2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Arial"/>
                <a:ea typeface="Arial"/>
                <a:cs typeface="Arial"/>
                <a:sym typeface="Arial"/>
              </a:rPr>
              <a:t>2</a:t>
            </a:r>
            <a:endParaRPr/>
          </a:p>
        </p:txBody>
      </p:sp>
      <p:sp>
        <p:nvSpPr>
          <p:cNvPr id="277" name="Google Shape;277;p6"/>
          <p:cNvSpPr/>
          <p:nvPr/>
        </p:nvSpPr>
        <p:spPr>
          <a:xfrm>
            <a:off x="1341826" y="4430987"/>
            <a:ext cx="584200" cy="584200"/>
          </a:xfrm>
          <a:prstGeom prst="ellipse">
            <a:avLst/>
          </a:prstGeom>
          <a:solidFill>
            <a:srgbClr val="00B2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Arial"/>
                <a:ea typeface="Arial"/>
                <a:cs typeface="Arial"/>
                <a:sym typeface="Arial"/>
              </a:rPr>
              <a:t>3</a:t>
            </a:r>
            <a:endParaRPr/>
          </a:p>
        </p:txBody>
      </p:sp>
      <p:cxnSp>
        <p:nvCxnSpPr>
          <p:cNvPr id="278" name="Google Shape;278;p6"/>
          <p:cNvCxnSpPr/>
          <p:nvPr/>
        </p:nvCxnSpPr>
        <p:spPr>
          <a:xfrm>
            <a:off x="1414990" y="1086687"/>
            <a:ext cx="6001810" cy="0"/>
          </a:xfrm>
          <a:prstGeom prst="straightConnector1">
            <a:avLst/>
          </a:prstGeom>
          <a:noFill/>
          <a:ln cap="flat" cmpd="sng" w="28575">
            <a:solidFill>
              <a:srgbClr val="00B2E3"/>
            </a:solidFill>
            <a:prstDash val="solid"/>
            <a:miter lim="800000"/>
            <a:headEnd len="sm" w="sm" type="none"/>
            <a:tailEnd len="sm" w="sm" type="none"/>
          </a:ln>
        </p:spPr>
      </p:cxnSp>
      <p:sp>
        <p:nvSpPr>
          <p:cNvPr id="279" name="Google Shape;279;p6"/>
          <p:cNvSpPr txBox="1"/>
          <p:nvPr/>
        </p:nvSpPr>
        <p:spPr>
          <a:xfrm>
            <a:off x="2079844" y="2760708"/>
            <a:ext cx="6310141" cy="1105559"/>
          </a:xfrm>
          <a:prstGeom prst="rect">
            <a:avLst/>
          </a:prstGeom>
          <a:noFill/>
          <a:ln>
            <a:noFill/>
          </a:ln>
        </p:spPr>
        <p:txBody>
          <a:bodyPr anchorCtr="0" anchor="t" bIns="0" lIns="0" spcFirstLastPara="1" rIns="0" wrap="square" tIns="9525">
            <a:spAutoFit/>
          </a:bodyPr>
          <a:lstStyle/>
          <a:p>
            <a:pPr indent="0" lvl="0" marL="12700" marR="1000125" rtl="0" algn="l">
              <a:lnSpc>
                <a:spcPct val="101400"/>
              </a:lnSpc>
              <a:spcBef>
                <a:spcPts val="0"/>
              </a:spcBef>
              <a:spcAft>
                <a:spcPts val="0"/>
              </a:spcAft>
              <a:buNone/>
            </a:pPr>
            <a:r>
              <a:rPr lang="en-US" sz="2400">
                <a:solidFill>
                  <a:srgbClr val="3C3940"/>
                </a:solidFill>
                <a:latin typeface="Arial"/>
                <a:ea typeface="Arial"/>
                <a:cs typeface="Arial"/>
                <a:sym typeface="Arial"/>
              </a:rPr>
              <a:t>Go around the table sharing the one thing that stood out the most to you from what you underlined</a:t>
            </a:r>
            <a:endParaRPr sz="2400">
              <a:solidFill>
                <a:schemeClr val="dk1"/>
              </a:solidFill>
              <a:latin typeface="Arial"/>
              <a:ea typeface="Arial"/>
              <a:cs typeface="Arial"/>
              <a:sym typeface="Arial"/>
            </a:endParaRPr>
          </a:p>
        </p:txBody>
      </p:sp>
      <p:sp>
        <p:nvSpPr>
          <p:cNvPr id="280" name="Google Shape;280;p6"/>
          <p:cNvSpPr txBox="1"/>
          <p:nvPr/>
        </p:nvSpPr>
        <p:spPr>
          <a:xfrm>
            <a:off x="2079843" y="4193836"/>
            <a:ext cx="6310141" cy="1105559"/>
          </a:xfrm>
          <a:prstGeom prst="rect">
            <a:avLst/>
          </a:prstGeom>
          <a:noFill/>
          <a:ln>
            <a:noFill/>
          </a:ln>
        </p:spPr>
        <p:txBody>
          <a:bodyPr anchorCtr="0" anchor="t" bIns="0" lIns="0" spcFirstLastPara="1" rIns="0" wrap="square" tIns="9525">
            <a:spAutoFit/>
          </a:bodyPr>
          <a:lstStyle/>
          <a:p>
            <a:pPr indent="0" lvl="0" marL="12700" marR="1000125" rtl="0" algn="l">
              <a:lnSpc>
                <a:spcPct val="101400"/>
              </a:lnSpc>
              <a:spcBef>
                <a:spcPts val="0"/>
              </a:spcBef>
              <a:spcAft>
                <a:spcPts val="0"/>
              </a:spcAft>
              <a:buNone/>
            </a:pPr>
            <a:r>
              <a:rPr lang="en-US" sz="2400">
                <a:solidFill>
                  <a:srgbClr val="3C3940"/>
                </a:solidFill>
                <a:latin typeface="Arial"/>
                <a:ea typeface="Arial"/>
                <a:cs typeface="Arial"/>
                <a:sym typeface="Arial"/>
              </a:rPr>
              <a:t>Take 5 minutes to let everyone write out their answers to the evaluation and action section</a:t>
            </a:r>
            <a:endParaRPr sz="2400">
              <a:solidFill>
                <a:schemeClr val="dk1"/>
              </a:solidFill>
              <a:latin typeface="Arial"/>
              <a:ea typeface="Arial"/>
              <a:cs typeface="Arial"/>
              <a:sym typeface="Arial"/>
            </a:endParaRPr>
          </a:p>
        </p:txBody>
      </p:sp>
      <p:pic>
        <p:nvPicPr>
          <p:cNvPr descr="Badge 4 with solid fill" id="281" name="Google Shape;281;p6"/>
          <p:cNvPicPr preferRelativeResize="0"/>
          <p:nvPr/>
        </p:nvPicPr>
        <p:blipFill rotWithShape="1">
          <a:blip r:embed="rId5">
            <a:alphaModFix/>
          </a:blip>
          <a:srcRect b="0" l="0" r="0" t="0"/>
          <a:stretch/>
        </p:blipFill>
        <p:spPr>
          <a:xfrm>
            <a:off x="1287087" y="5747559"/>
            <a:ext cx="727146" cy="727146"/>
          </a:xfrm>
          <a:prstGeom prst="rect">
            <a:avLst/>
          </a:prstGeom>
          <a:noFill/>
          <a:ln>
            <a:noFill/>
          </a:ln>
        </p:spPr>
      </p:pic>
      <p:sp>
        <p:nvSpPr>
          <p:cNvPr id="282" name="Google Shape;282;p6"/>
          <p:cNvSpPr txBox="1"/>
          <p:nvPr/>
        </p:nvSpPr>
        <p:spPr>
          <a:xfrm>
            <a:off x="2118849" y="5714553"/>
            <a:ext cx="6310141" cy="732508"/>
          </a:xfrm>
          <a:prstGeom prst="rect">
            <a:avLst/>
          </a:prstGeom>
          <a:noFill/>
          <a:ln>
            <a:noFill/>
          </a:ln>
        </p:spPr>
        <p:txBody>
          <a:bodyPr anchorCtr="0" anchor="t" bIns="0" lIns="0" spcFirstLastPara="1" rIns="0" wrap="square" tIns="9525">
            <a:spAutoFit/>
          </a:bodyPr>
          <a:lstStyle/>
          <a:p>
            <a:pPr indent="0" lvl="0" marL="12700" marR="1000125" rtl="0" algn="l">
              <a:lnSpc>
                <a:spcPct val="101400"/>
              </a:lnSpc>
              <a:spcBef>
                <a:spcPts val="0"/>
              </a:spcBef>
              <a:spcAft>
                <a:spcPts val="0"/>
              </a:spcAft>
              <a:buNone/>
            </a:pPr>
            <a:r>
              <a:rPr lang="en-US" sz="2400">
                <a:solidFill>
                  <a:srgbClr val="3C3940"/>
                </a:solidFill>
                <a:latin typeface="Arial"/>
                <a:ea typeface="Arial"/>
                <a:cs typeface="Arial"/>
                <a:sym typeface="Arial"/>
              </a:rPr>
              <a:t>Go around the table and ask everyone to share their responses.</a:t>
            </a:r>
            <a:endParaRPr sz="2400">
              <a:solidFill>
                <a:schemeClr val="dk1"/>
              </a:solidFill>
              <a:latin typeface="Arial"/>
              <a:ea typeface="Arial"/>
              <a:cs typeface="Arial"/>
              <a:sym typeface="Arial"/>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7"/>
          <p:cNvSpPr txBox="1"/>
          <p:nvPr/>
        </p:nvSpPr>
        <p:spPr>
          <a:xfrm>
            <a:off x="11434568" y="6338402"/>
            <a:ext cx="557455" cy="3503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565656"/>
              </a:buClr>
              <a:buSzPts val="1050"/>
              <a:buFont typeface="Arial"/>
              <a:buNone/>
            </a:pPr>
            <a:fld id="{00000000-1234-1234-1234-123412341234}" type="slidenum">
              <a:rPr b="0" i="0" lang="en-US" sz="1050" u="none" cap="none" strike="noStrike">
                <a:solidFill>
                  <a:srgbClr val="565656"/>
                </a:solidFill>
                <a:latin typeface="Arial"/>
                <a:ea typeface="Arial"/>
                <a:cs typeface="Arial"/>
                <a:sym typeface="Arial"/>
              </a:rPr>
              <a:t>‹#›</a:t>
            </a:fld>
            <a:endParaRPr b="0" i="0" sz="1200" u="none" cap="none" strike="noStrike">
              <a:solidFill>
                <a:srgbClr val="565656"/>
              </a:solidFill>
              <a:latin typeface="Arial"/>
              <a:ea typeface="Arial"/>
              <a:cs typeface="Arial"/>
              <a:sym typeface="Arial"/>
            </a:endParaRPr>
          </a:p>
        </p:txBody>
      </p:sp>
      <p:sp>
        <p:nvSpPr>
          <p:cNvPr id="289" name="Google Shape;289;p7"/>
          <p:cNvSpPr txBox="1"/>
          <p:nvPr/>
        </p:nvSpPr>
        <p:spPr>
          <a:xfrm>
            <a:off x="6417570" y="1297604"/>
            <a:ext cx="5486400" cy="3306871"/>
          </a:xfrm>
          <a:prstGeom prst="rect">
            <a:avLst/>
          </a:prstGeom>
          <a:noFill/>
          <a:ln>
            <a:noFill/>
          </a:ln>
        </p:spPr>
        <p:txBody>
          <a:bodyPr anchorCtr="0" anchor="ctr" bIns="45700" lIns="91425" spcFirstLastPara="1" rIns="91425" wrap="square" tIns="45700">
            <a:normAutofit fontScale="40000" lnSpcReduction="20000"/>
          </a:bodyPr>
          <a:lstStyle/>
          <a:p>
            <a:pPr indent="0" lvl="0" marL="0" marR="0" rtl="0" algn="l">
              <a:lnSpc>
                <a:spcPct val="90000"/>
              </a:lnSpc>
              <a:spcBef>
                <a:spcPts val="0"/>
              </a:spcBef>
              <a:spcAft>
                <a:spcPts val="0"/>
              </a:spcAft>
              <a:buClr>
                <a:srgbClr val="00B2E3"/>
              </a:buClr>
              <a:buSzPct val="100000"/>
              <a:buFont typeface="Arial"/>
              <a:buNone/>
            </a:pPr>
            <a:br>
              <a:rPr b="1" i="0" lang="en-US" sz="8000" u="none" cap="none" strike="noStrike">
                <a:solidFill>
                  <a:srgbClr val="00B2E3"/>
                </a:solidFill>
                <a:latin typeface="Arial"/>
                <a:ea typeface="Arial"/>
                <a:cs typeface="Arial"/>
                <a:sym typeface="Arial"/>
              </a:rPr>
            </a:br>
            <a:r>
              <a:rPr b="1" i="0" lang="en-US" sz="9500" u="none" cap="none" strike="noStrike">
                <a:solidFill>
                  <a:srgbClr val="00B2E3"/>
                </a:solidFill>
                <a:latin typeface="Arial"/>
                <a:ea typeface="Arial"/>
                <a:cs typeface="Arial"/>
                <a:sym typeface="Arial"/>
              </a:rPr>
              <a:t>GET READY FOR </a:t>
            </a:r>
            <a:endParaRPr/>
          </a:p>
          <a:p>
            <a:pPr indent="0" lvl="0" marL="0" marR="0" rtl="0" algn="l">
              <a:lnSpc>
                <a:spcPct val="90000"/>
              </a:lnSpc>
              <a:spcBef>
                <a:spcPts val="0"/>
              </a:spcBef>
              <a:spcAft>
                <a:spcPts val="0"/>
              </a:spcAft>
              <a:buClr>
                <a:srgbClr val="00B2E3"/>
              </a:buClr>
              <a:buSzPct val="100000"/>
              <a:buFont typeface="Arial"/>
              <a:buNone/>
            </a:pPr>
            <a:r>
              <a:rPr b="1" i="0" lang="en-US" sz="9500" u="none" cap="none" strike="noStrike">
                <a:solidFill>
                  <a:srgbClr val="00B2E3"/>
                </a:solidFill>
                <a:latin typeface="Arial"/>
                <a:ea typeface="Arial"/>
                <a:cs typeface="Arial"/>
                <a:sym typeface="Arial"/>
              </a:rPr>
              <a:t>A TASTE OF TRANSFORMATION</a:t>
            </a:r>
            <a:endParaRPr/>
          </a:p>
          <a:p>
            <a:pPr indent="0" lvl="0" marL="0" marR="0" rtl="0" algn="l">
              <a:lnSpc>
                <a:spcPct val="90000"/>
              </a:lnSpc>
              <a:spcBef>
                <a:spcPts val="0"/>
              </a:spcBef>
              <a:spcAft>
                <a:spcPts val="0"/>
              </a:spcAft>
              <a:buClr>
                <a:schemeClr val="dk1"/>
              </a:buClr>
              <a:buSzPct val="100000"/>
              <a:buFont typeface="Arial"/>
              <a:buNone/>
            </a:pPr>
            <a:r>
              <a:t/>
            </a:r>
            <a:endParaRPr b="1" i="0" sz="8000" u="none" cap="none" strike="noStrike">
              <a:solidFill>
                <a:srgbClr val="00B2E3"/>
              </a:solidFill>
              <a:latin typeface="Arial"/>
              <a:ea typeface="Arial"/>
              <a:cs typeface="Arial"/>
              <a:sym typeface="Arial"/>
            </a:endParaRPr>
          </a:p>
          <a:p>
            <a:pPr indent="0" lvl="0" marL="0" marR="0" rtl="0" algn="l">
              <a:lnSpc>
                <a:spcPct val="90000"/>
              </a:lnSpc>
              <a:spcBef>
                <a:spcPts val="0"/>
              </a:spcBef>
              <a:spcAft>
                <a:spcPts val="0"/>
              </a:spcAft>
              <a:buClr>
                <a:srgbClr val="FFFFFF"/>
              </a:buClr>
              <a:buSzPct val="100000"/>
              <a:buFont typeface="Arial"/>
              <a:buNone/>
            </a:pPr>
            <a:r>
              <a:rPr b="1" i="0" lang="en-US" sz="6000" u="none" cap="none" strike="noStrike">
                <a:solidFill>
                  <a:srgbClr val="FFFFFF"/>
                </a:solidFill>
                <a:latin typeface="Arial"/>
                <a:ea typeface="Arial"/>
                <a:cs typeface="Arial"/>
                <a:sym typeface="Arial"/>
              </a:rPr>
              <a:t>SCAN THE CODE USING YOUR SMART PHONE CAMERA TO ACCESS THE LESSON</a:t>
            </a:r>
            <a:endParaRPr/>
          </a:p>
        </p:txBody>
      </p:sp>
      <p:pic>
        <p:nvPicPr>
          <p:cNvPr id="290" name="Google Shape;290;p7" title="qrcode_drive.google.com (10).png"/>
          <p:cNvPicPr preferRelativeResize="0"/>
          <p:nvPr/>
        </p:nvPicPr>
        <p:blipFill>
          <a:blip r:embed="rId3">
            <a:alphaModFix/>
          </a:blip>
          <a:stretch>
            <a:fillRect/>
          </a:stretch>
        </p:blipFill>
        <p:spPr>
          <a:xfrm>
            <a:off x="1664925" y="1542100"/>
            <a:ext cx="4286250" cy="4286250"/>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g28abf2df904_0_42"/>
          <p:cNvPicPr preferRelativeResize="0"/>
          <p:nvPr/>
        </p:nvPicPr>
        <p:blipFill rotWithShape="1">
          <a:blip r:embed="rId3">
            <a:alphaModFix/>
          </a:blip>
          <a:srcRect b="0" l="0" r="0" t="0"/>
          <a:stretch/>
        </p:blipFill>
        <p:spPr>
          <a:xfrm>
            <a:off x="0" y="803100"/>
            <a:ext cx="12192000" cy="6054900"/>
          </a:xfrm>
          <a:prstGeom prst="rect">
            <a:avLst/>
          </a:prstGeom>
          <a:noFill/>
          <a:ln>
            <a:noFill/>
          </a:ln>
        </p:spPr>
      </p:pic>
      <p:sp>
        <p:nvSpPr>
          <p:cNvPr id="296" name="Google Shape;296;g28abf2df904_0_42"/>
          <p:cNvSpPr txBox="1"/>
          <p:nvPr/>
        </p:nvSpPr>
        <p:spPr>
          <a:xfrm>
            <a:off x="3356147" y="2101477"/>
            <a:ext cx="8203500" cy="4263600"/>
          </a:xfrm>
          <a:prstGeom prst="rect">
            <a:avLst/>
          </a:prstGeom>
          <a:noFill/>
          <a:ln>
            <a:noFill/>
          </a:ln>
        </p:spPr>
        <p:txBody>
          <a:bodyPr anchorCtr="0" anchor="t" bIns="45700" lIns="91425" spcFirstLastPara="1" rIns="91425" wrap="square" tIns="45700">
            <a:spAutoFit/>
          </a:bodyPr>
          <a:lstStyle/>
          <a:p>
            <a:pPr indent="-444500" lvl="0" marL="457200" marR="0" rtl="0" algn="l">
              <a:lnSpc>
                <a:spcPct val="100000"/>
              </a:lnSpc>
              <a:spcBef>
                <a:spcPts val="0"/>
              </a:spcBef>
              <a:spcAft>
                <a:spcPts val="0"/>
              </a:spcAft>
              <a:buClr>
                <a:srgbClr val="00B2E3"/>
              </a:buClr>
              <a:buSzPts val="2800"/>
              <a:buFont typeface="Arial"/>
              <a:buChar char="•"/>
            </a:pPr>
            <a:r>
              <a:rPr b="0" i="0" lang="en-US" sz="2800" u="none" cap="none" strike="noStrike">
                <a:solidFill>
                  <a:srgbClr val="F8F8F8"/>
                </a:solidFill>
                <a:latin typeface="Arial"/>
                <a:ea typeface="Arial"/>
                <a:cs typeface="Arial"/>
                <a:sym typeface="Arial"/>
              </a:rPr>
              <a:t>Based on John’s proven leadership principles</a:t>
            </a:r>
            <a:endParaRPr b="0" i="0" sz="19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F8F8F8"/>
              </a:solidFill>
              <a:latin typeface="Arial"/>
              <a:ea typeface="Arial"/>
              <a:cs typeface="Arial"/>
              <a:sym typeface="Arial"/>
            </a:endParaRPr>
          </a:p>
          <a:p>
            <a:pPr indent="-444500" lvl="0" marL="457200" marR="0" rtl="0" algn="l">
              <a:lnSpc>
                <a:spcPct val="100000"/>
              </a:lnSpc>
              <a:spcBef>
                <a:spcPts val="0"/>
              </a:spcBef>
              <a:spcAft>
                <a:spcPts val="0"/>
              </a:spcAft>
              <a:buClr>
                <a:srgbClr val="00B2E3"/>
              </a:buClr>
              <a:buSzPts val="2800"/>
              <a:buFont typeface="Arial"/>
              <a:buChar char="•"/>
            </a:pPr>
            <a:r>
              <a:rPr b="0" i="0" lang="en-US" sz="2800" u="none" cap="none" strike="noStrike">
                <a:solidFill>
                  <a:srgbClr val="F8F8F8"/>
                </a:solidFill>
                <a:latin typeface="Arial"/>
                <a:ea typeface="Arial"/>
                <a:cs typeface="Arial"/>
                <a:sym typeface="Arial"/>
              </a:rPr>
              <a:t>Features a Peer-to-Peer Learning Model</a:t>
            </a:r>
            <a:endParaRPr b="0" i="0" sz="1900" u="none" cap="none" strike="noStrike">
              <a:solidFill>
                <a:srgbClr val="000000"/>
              </a:solidFill>
              <a:latin typeface="Arial"/>
              <a:ea typeface="Arial"/>
              <a:cs typeface="Arial"/>
              <a:sym typeface="Arial"/>
            </a:endParaRPr>
          </a:p>
          <a:p>
            <a:pPr indent="-266700" lvl="0" marL="457200" marR="0" rtl="0" algn="l">
              <a:lnSpc>
                <a:spcPct val="100000"/>
              </a:lnSpc>
              <a:spcBef>
                <a:spcPts val="0"/>
              </a:spcBef>
              <a:spcAft>
                <a:spcPts val="0"/>
              </a:spcAft>
              <a:buClr>
                <a:srgbClr val="00B2E3"/>
              </a:buClr>
              <a:buSzPts val="2800"/>
              <a:buFont typeface="Arial"/>
              <a:buNone/>
            </a:pPr>
            <a:r>
              <a:t/>
            </a:r>
            <a:endParaRPr b="0" i="0" sz="2800" u="none" cap="none" strike="noStrike">
              <a:solidFill>
                <a:srgbClr val="F8F8F8"/>
              </a:solidFill>
              <a:latin typeface="Arial"/>
              <a:ea typeface="Arial"/>
              <a:cs typeface="Arial"/>
              <a:sym typeface="Arial"/>
            </a:endParaRPr>
          </a:p>
          <a:p>
            <a:pPr indent="-444500" lvl="0" marL="457200" marR="0" rtl="0" algn="l">
              <a:lnSpc>
                <a:spcPct val="100000"/>
              </a:lnSpc>
              <a:spcBef>
                <a:spcPts val="0"/>
              </a:spcBef>
              <a:spcAft>
                <a:spcPts val="0"/>
              </a:spcAft>
              <a:buClr>
                <a:srgbClr val="00B2E3"/>
              </a:buClr>
              <a:buSzPts val="2800"/>
              <a:buFont typeface="Arial"/>
              <a:buChar char="•"/>
            </a:pPr>
            <a:r>
              <a:rPr b="0" i="0" lang="en-US" sz="2800" u="none" cap="none" strike="noStrike">
                <a:solidFill>
                  <a:srgbClr val="F8F8F8"/>
                </a:solidFill>
                <a:latin typeface="Arial"/>
                <a:ea typeface="Arial"/>
                <a:cs typeface="Arial"/>
                <a:sym typeface="Arial"/>
              </a:rPr>
              <a:t>Students get to PRACTICE leadership</a:t>
            </a:r>
            <a:endParaRPr b="0" i="0" sz="15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B2E3"/>
              </a:buClr>
              <a:buSzPts val="1900"/>
              <a:buFont typeface="Arial"/>
              <a:buNone/>
            </a:pPr>
            <a:r>
              <a:t/>
            </a:r>
            <a:endParaRPr b="0" i="0" sz="1900" u="none" cap="none" strike="noStrike">
              <a:solidFill>
                <a:srgbClr val="F8F8F8"/>
              </a:solidFill>
              <a:latin typeface="Arial"/>
              <a:ea typeface="Arial"/>
              <a:cs typeface="Arial"/>
              <a:sym typeface="Arial"/>
            </a:endParaRPr>
          </a:p>
          <a:p>
            <a:pPr indent="-444500" lvl="0" marL="457200" marR="0" rtl="0" algn="l">
              <a:lnSpc>
                <a:spcPct val="100000"/>
              </a:lnSpc>
              <a:spcBef>
                <a:spcPts val="0"/>
              </a:spcBef>
              <a:spcAft>
                <a:spcPts val="0"/>
              </a:spcAft>
              <a:buClr>
                <a:srgbClr val="00B2E3"/>
              </a:buClr>
              <a:buSzPts val="2800"/>
              <a:buFont typeface="Arial"/>
              <a:buChar char="•"/>
            </a:pPr>
            <a:r>
              <a:rPr b="0" i="0" lang="en-US" sz="2800" u="none" cap="none" strike="noStrike">
                <a:solidFill>
                  <a:srgbClr val="F8F8F8"/>
                </a:solidFill>
                <a:latin typeface="Arial"/>
                <a:ea typeface="Arial"/>
                <a:cs typeface="Arial"/>
                <a:sym typeface="Arial"/>
              </a:rPr>
              <a:t>Shifts workflow from educator to student</a:t>
            </a:r>
            <a:endParaRPr b="0" i="0" sz="2800" u="none" cap="none" strike="noStrike">
              <a:solidFill>
                <a:srgbClr val="F8F8F8"/>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F8F8F8"/>
              </a:solidFill>
              <a:latin typeface="Arial"/>
              <a:ea typeface="Arial"/>
              <a:cs typeface="Arial"/>
              <a:sym typeface="Arial"/>
            </a:endParaRPr>
          </a:p>
          <a:p>
            <a:pPr indent="-444500" lvl="0" marL="457200" marR="0" rtl="0" algn="l">
              <a:lnSpc>
                <a:spcPct val="100000"/>
              </a:lnSpc>
              <a:spcBef>
                <a:spcPts val="0"/>
              </a:spcBef>
              <a:spcAft>
                <a:spcPts val="0"/>
              </a:spcAft>
              <a:buClr>
                <a:srgbClr val="00B2E3"/>
              </a:buClr>
              <a:buSzPts val="2800"/>
              <a:buFont typeface="Arial"/>
              <a:buChar char="•"/>
            </a:pPr>
            <a:r>
              <a:rPr b="0" i="0" lang="en-US" sz="2800" u="none" cap="none" strike="noStrike">
                <a:solidFill>
                  <a:srgbClr val="F8F8F8"/>
                </a:solidFill>
                <a:latin typeface="Arial"/>
                <a:ea typeface="Arial"/>
                <a:cs typeface="Arial"/>
                <a:sym typeface="Arial"/>
              </a:rPr>
              <a:t>Free access to resources, support and minimal cost for consumable workbooks </a:t>
            </a:r>
            <a:r>
              <a:rPr b="0" i="0" lang="en-US" sz="1800" u="none" cap="none" strike="noStrike">
                <a:solidFill>
                  <a:srgbClr val="F8F8F8"/>
                </a:solidFill>
                <a:latin typeface="Arial"/>
                <a:ea typeface="Arial"/>
                <a:cs typeface="Arial"/>
                <a:sym typeface="Arial"/>
              </a:rPr>
              <a:t>(Digital Access Free) </a:t>
            </a:r>
            <a:endParaRPr b="0" i="0" sz="1800" u="none" cap="none" strike="noStrike">
              <a:solidFill>
                <a:srgbClr val="F8F8F8"/>
              </a:solidFill>
              <a:latin typeface="Arial"/>
              <a:ea typeface="Arial"/>
              <a:cs typeface="Arial"/>
              <a:sym typeface="Arial"/>
            </a:endParaRPr>
          </a:p>
        </p:txBody>
      </p:sp>
      <p:pic>
        <p:nvPicPr>
          <p:cNvPr id="297" name="Google Shape;297;g28abf2df904_0_42"/>
          <p:cNvPicPr preferRelativeResize="0"/>
          <p:nvPr/>
        </p:nvPicPr>
        <p:blipFill rotWithShape="1">
          <a:blip r:embed="rId4">
            <a:alphaModFix/>
          </a:blip>
          <a:srcRect b="0" l="0" r="0" t="0"/>
          <a:stretch/>
        </p:blipFill>
        <p:spPr>
          <a:xfrm>
            <a:off x="625193" y="2213280"/>
            <a:ext cx="2596976" cy="3332786"/>
          </a:xfrm>
          <a:prstGeom prst="rect">
            <a:avLst/>
          </a:prstGeom>
          <a:noFill/>
          <a:ln>
            <a:noFill/>
          </a:ln>
        </p:spPr>
      </p:pic>
      <p:pic>
        <p:nvPicPr>
          <p:cNvPr id="298" name="Google Shape;298;g28abf2df904_0_42"/>
          <p:cNvPicPr preferRelativeResize="0"/>
          <p:nvPr/>
        </p:nvPicPr>
        <p:blipFill rotWithShape="1">
          <a:blip r:embed="rId5">
            <a:alphaModFix/>
          </a:blip>
          <a:srcRect b="0" l="0" r="0" t="0"/>
          <a:stretch/>
        </p:blipFill>
        <p:spPr>
          <a:xfrm>
            <a:off x="0" y="0"/>
            <a:ext cx="12192000" cy="857250"/>
          </a:xfrm>
          <a:prstGeom prst="rect">
            <a:avLst/>
          </a:prstGeom>
          <a:noFill/>
          <a:ln>
            <a:noFill/>
          </a:ln>
        </p:spPr>
      </p:pic>
      <p:cxnSp>
        <p:nvCxnSpPr>
          <p:cNvPr id="299" name="Google Shape;299;g28abf2df904_0_42"/>
          <p:cNvCxnSpPr/>
          <p:nvPr/>
        </p:nvCxnSpPr>
        <p:spPr>
          <a:xfrm rot="10800000">
            <a:off x="-1338" y="861503"/>
            <a:ext cx="12211800" cy="0"/>
          </a:xfrm>
          <a:prstGeom prst="straightConnector1">
            <a:avLst/>
          </a:prstGeom>
          <a:noFill/>
          <a:ln cap="flat" cmpd="sng" w="50800">
            <a:solidFill>
              <a:srgbClr val="00B2E3"/>
            </a:solidFill>
            <a:prstDash val="solid"/>
            <a:round/>
            <a:headEnd len="sm" w="sm" type="none"/>
            <a:tailEnd len="sm" w="sm" type="none"/>
          </a:ln>
        </p:spPr>
      </p:cxnSp>
      <p:sp>
        <p:nvSpPr>
          <p:cNvPr id="300" name="Google Shape;300;g28abf2df904_0_42"/>
          <p:cNvSpPr txBox="1"/>
          <p:nvPr/>
        </p:nvSpPr>
        <p:spPr>
          <a:xfrm>
            <a:off x="625193" y="-228601"/>
            <a:ext cx="10515600" cy="132570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chemeClr val="dk1"/>
              </a:buClr>
              <a:buSzPts val="5300"/>
              <a:buFont typeface="Times New Roman"/>
              <a:buNone/>
            </a:pPr>
            <a:r>
              <a:rPr b="1" i="0" lang="en-US" sz="4400" u="none" cap="none" strike="noStrike">
                <a:solidFill>
                  <a:schemeClr val="lt1"/>
                </a:solidFill>
                <a:latin typeface="Arial"/>
                <a:ea typeface="Arial"/>
                <a:cs typeface="Arial"/>
                <a:sym typeface="Arial"/>
              </a:rPr>
              <a:t>Key Characteristics</a:t>
            </a:r>
            <a:endParaRPr b="0" i="0" sz="1900" u="none" cap="none" strike="noStrike">
              <a:solidFill>
                <a:srgbClr val="000000"/>
              </a:solidFill>
              <a:latin typeface="Arial"/>
              <a:ea typeface="Arial"/>
              <a:cs typeface="Arial"/>
              <a:sym typeface="Arial"/>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2_Office Theme">
  <a:themeElements>
    <a:clrScheme name="Custom 13">
      <a:dk1>
        <a:srgbClr val="000000"/>
      </a:dk1>
      <a:lt1>
        <a:srgbClr val="FFFFFF"/>
      </a:lt1>
      <a:dk2>
        <a:srgbClr val="44546A"/>
      </a:dk2>
      <a:lt2>
        <a:srgbClr val="E7E6E6"/>
      </a:lt2>
      <a:accent1>
        <a:srgbClr val="37246B"/>
      </a:accent1>
      <a:accent2>
        <a:srgbClr val="8E9091"/>
      </a:accent2>
      <a:accent3>
        <a:srgbClr val="00B2E3"/>
      </a:accent3>
      <a:accent4>
        <a:srgbClr val="131C4B"/>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2020-06-10T18:25:21Z</dcterms:created>
  <dc:creator>Melissa Linares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0x010100FB886FF7A57B11459B358EE1554753B7</vt:lpwstr>
  </property>
  <property fmtid="{D5CDD505-2E9C-101B-9397-08002B2CF9AE}" pid="3" name="MediaServiceImageTags">
    <vt:lpwstr/>
  </property>
</Properties>
</file>